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7"/>
  </p:notesMasterIdLst>
  <p:handoutMasterIdLst>
    <p:handoutMasterId r:id="rId28"/>
  </p:handoutMasterIdLst>
  <p:sldIdLst>
    <p:sldId id="265" r:id="rId5"/>
    <p:sldId id="310" r:id="rId6"/>
    <p:sldId id="320" r:id="rId7"/>
    <p:sldId id="321" r:id="rId8"/>
    <p:sldId id="359" r:id="rId9"/>
    <p:sldId id="342" r:id="rId10"/>
    <p:sldId id="337" r:id="rId11"/>
    <p:sldId id="344" r:id="rId12"/>
    <p:sldId id="326" r:id="rId13"/>
    <p:sldId id="351" r:id="rId14"/>
    <p:sldId id="346" r:id="rId15"/>
    <p:sldId id="328" r:id="rId16"/>
    <p:sldId id="329" r:id="rId17"/>
    <p:sldId id="352" r:id="rId18"/>
    <p:sldId id="354" r:id="rId19"/>
    <p:sldId id="353" r:id="rId20"/>
    <p:sldId id="355" r:id="rId21"/>
    <p:sldId id="356" r:id="rId22"/>
    <p:sldId id="357" r:id="rId23"/>
    <p:sldId id="335" r:id="rId24"/>
    <p:sldId id="345" r:id="rId25"/>
    <p:sldId id="336" r:id="rId26"/>
  </p:sldIdLst>
  <p:sldSz cx="12188825" cy="6858000"/>
  <p:notesSz cx="6858000" cy="9144000"/>
  <p:custDataLst>
    <p:tags r:id="rId29"/>
  </p:custDataLst>
  <p:defaultTextStyle>
    <a:defPPr rtl="0"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F2F0"/>
    <a:srgbClr val="000E20"/>
    <a:srgbClr val="00C5F0"/>
    <a:srgbClr val="66A8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18" autoAdjust="0"/>
    <p:restoredTop sz="90419" autoAdjust="0"/>
  </p:normalViewPr>
  <p:slideViewPr>
    <p:cSldViewPr showGuides="1">
      <p:cViewPr varScale="1">
        <p:scale>
          <a:sx n="120" d="100"/>
          <a:sy n="120" d="100"/>
        </p:scale>
        <p:origin x="760" y="176"/>
      </p:cViewPr>
      <p:guideLst>
        <p:guide pos="3839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90" d="100"/>
          <a:sy n="90" d="100"/>
        </p:scale>
        <p:origin x="888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gs" Target="tags/tag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presProps" Target="presProps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it-IT" dirty="0"/>
          </a:p>
        </p:txBody>
      </p:sp>
      <p:sp>
        <p:nvSpPr>
          <p:cNvPr id="3" name="Segnaposto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algn="r" rtl="0"/>
            <a:fld id="{AFF075A9-79FD-4C25-8CB4-4C1C7B73C8A9}" type="datetime1">
              <a:rPr lang="it-IT" smtClean="0"/>
              <a:pPr algn="r" rtl="0"/>
              <a:t>16/04/23</a:t>
            </a:fld>
            <a:endParaRPr lang="it-IT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it-IT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algn="r" rtl="0"/>
            <a:fld id="{D9F912AB-2776-42F2-A957-313FC7EFEDB9}" type="slidenum">
              <a:rPr lang="it-IT" smtClean="0"/>
              <a:pPr algn="r" rtl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9320657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it-IT" noProof="0" dirty="0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rtl="0">
              <a:defRPr sz="1200"/>
            </a:lvl1pPr>
          </a:lstStyle>
          <a:p>
            <a:fld id="{5CDC68C7-8623-4451-B071-5021073ABB13}" type="datetime1">
              <a:rPr lang="it-IT" smtClean="0"/>
              <a:pPr/>
              <a:t>16/04/23</a:t>
            </a:fld>
            <a:endParaRPr lang="it-IT" dirty="0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it-IT" noProof="0" dirty="0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 dirty="0"/>
              <a:t>Fare clic per modificare stili del testo dello schema</a:t>
            </a:r>
          </a:p>
          <a:p>
            <a:pPr lvl="1" rtl="0"/>
            <a:r>
              <a:rPr lang="it-IT" noProof="0" dirty="0"/>
              <a:t>Secondo livello</a:t>
            </a:r>
          </a:p>
          <a:p>
            <a:pPr lvl="2" rtl="0"/>
            <a:r>
              <a:rPr lang="it-IT" noProof="0" dirty="0"/>
              <a:t>Terzo livello</a:t>
            </a:r>
          </a:p>
          <a:p>
            <a:pPr lvl="3" rtl="0"/>
            <a:r>
              <a:rPr lang="it-IT" noProof="0" dirty="0"/>
              <a:t>Quarto livello</a:t>
            </a:r>
          </a:p>
          <a:p>
            <a:pPr lvl="4" rtl="0"/>
            <a:r>
              <a:rPr lang="it-IT" noProof="0" dirty="0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it-IT" noProof="0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rtl="0">
              <a:defRPr sz="1200"/>
            </a:lvl1pPr>
          </a:lstStyle>
          <a:p>
            <a:fld id="{F93199CD-3E1B-4AE6-990F-76F925F5EA9F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276579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CH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it-IT" smtClean="0"/>
              <a:pPr/>
              <a:t>1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0115121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Solo un esempio, tanto codice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it-IT" smtClean="0"/>
              <a:pPr/>
              <a:t>14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014010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Pagina più complessa</a:t>
            </a:r>
          </a:p>
          <a:p>
            <a:r>
              <a:rPr lang="it-IT" dirty="0"/>
              <a:t>Sistema per </a:t>
            </a:r>
            <a:r>
              <a:rPr lang="it-IT" dirty="0" err="1"/>
              <a:t>recuperaere</a:t>
            </a:r>
            <a:r>
              <a:rPr lang="it-IT" dirty="0"/>
              <a:t> referenza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it-IT" smtClean="0"/>
              <a:pPr/>
              <a:t>18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7223230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it-IT" smtClean="0"/>
              <a:pPr/>
              <a:t>20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7208058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Contento di averlo </a:t>
            </a:r>
            <a:r>
              <a:rPr lang="it-IT"/>
              <a:t>portato avanti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it-IT" smtClean="0"/>
              <a:pPr/>
              <a:t>22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228571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fontAlgn="t"/>
            <a:r>
              <a:rPr lang="it-IT" dirty="0"/>
              <a:t>Sviluppo </a:t>
            </a:r>
            <a:r>
              <a:rPr lang="it-IT" dirty="0" err="1"/>
              <a:t>waterfall</a:t>
            </a:r>
            <a:endParaRPr lang="it-IT" dirty="0"/>
          </a:p>
          <a:p>
            <a:pPr algn="l" fontAlgn="t"/>
            <a:endParaRPr lang="it-IT" b="0" dirty="0">
              <a:effectLst/>
              <a:latin typeface="Quicksand"/>
            </a:endParaRPr>
          </a:p>
          <a:p>
            <a:pPr algn="l" fontAlgn="t"/>
            <a:r>
              <a:rPr lang="it-CH" b="0" dirty="0">
                <a:effectLst/>
                <a:latin typeface="Quicksand"/>
              </a:rPr>
              <a:t>Offrire aiuto, materiale e morale, agli invalidi, anziani e persone sole</a:t>
            </a:r>
          </a:p>
          <a:p>
            <a:pPr algn="l" fontAlgn="t"/>
            <a:r>
              <a:rPr lang="it-CH" b="0" dirty="0">
                <a:effectLst/>
                <a:latin typeface="Quicksand"/>
              </a:rPr>
              <a:t>-&gt;Volontariato¨</a:t>
            </a:r>
          </a:p>
          <a:p>
            <a:br>
              <a:rPr lang="it-CH" dirty="0"/>
            </a:b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it-IT" smtClean="0"/>
              <a:pPr/>
              <a:t>3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6335891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it-IT" smtClean="0"/>
              <a:pPr/>
              <a:t>6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8034350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Errori fatti precedentemente e realizzati in fase di documentazione</a:t>
            </a:r>
          </a:p>
          <a:p>
            <a:r>
              <a:rPr lang="it-IT" dirty="0"/>
              <a:t>Considerare commenti presentazione</a:t>
            </a:r>
          </a:p>
          <a:p>
            <a:r>
              <a:rPr lang="it-IT" dirty="0"/>
              <a:t>Discussione committente </a:t>
            </a:r>
          </a:p>
          <a:p>
            <a:r>
              <a:rPr lang="it-IT" dirty="0"/>
              <a:t>Più capacità </a:t>
            </a:r>
            <a:r>
              <a:rPr lang="it-IT" dirty="0">
                <a:sym typeface="Wingdings" pitchFamily="2" charset="2"/>
              </a:rPr>
              <a:t> codice migliore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it-IT" smtClean="0"/>
              <a:pPr/>
              <a:t>7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3600188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Nuova funzione «gestione alloggi»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it-IT" smtClean="0"/>
              <a:pPr/>
              <a:t>8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6776077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CMS, ora non è stata fatta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it-IT" smtClean="0"/>
              <a:pPr/>
              <a:t>9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4853972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/>
              <a:t>GUI nuove, realizzate senza progettazione</a:t>
            </a:r>
          </a:p>
          <a:p>
            <a:r>
              <a:rPr lang="it-IT" dirty="0"/>
              <a:t>Filosofia a pagina singola, riutilizzare elementi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it-IT" smtClean="0"/>
              <a:pPr/>
              <a:t>10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5631223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CH" dirty="0"/>
              <a:t>Posso aprire allegato se necessario</a:t>
            </a:r>
          </a:p>
          <a:p>
            <a:r>
              <a:rPr lang="it-CH" dirty="0"/>
              <a:t>Scrvi a lavagna e spiega sistema</a:t>
            </a:r>
          </a:p>
          <a:p>
            <a:r>
              <a:rPr lang="it-CH" dirty="0"/>
              <a:t>Fix dell’autocertificazione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it-IT" smtClean="0"/>
              <a:pPr/>
              <a:t>11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5897691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Tempi rispettati fino a modifica info campo.</a:t>
            </a:r>
          </a:p>
          <a:p>
            <a:r>
              <a:rPr lang="it-IT" dirty="0" err="1"/>
              <a:t>Modifca</a:t>
            </a:r>
            <a:r>
              <a:rPr lang="it-IT" dirty="0"/>
              <a:t> utenti fatta in combo con pagina esplorazione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it-IT" smtClean="0"/>
              <a:pPr/>
              <a:t>12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2134258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065214" y="1828800"/>
            <a:ext cx="8229600" cy="2895600"/>
          </a:xfrm>
        </p:spPr>
        <p:txBody>
          <a:bodyPr rtlCol="0" anchor="b">
            <a:normAutofit/>
          </a:bodyPr>
          <a:lstStyle>
            <a:lvl1pPr algn="l" rtl="0">
              <a:lnSpc>
                <a:spcPct val="80000"/>
              </a:lnSpc>
              <a:defRPr sz="6600">
                <a:solidFill>
                  <a:schemeClr val="tx1"/>
                </a:solidFill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065213" y="4800600"/>
            <a:ext cx="8229600" cy="121920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it-IT" noProof="0"/>
              <a:t>Fare clic per modificare lo stile del sottotitolo dello schema</a:t>
            </a:r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9499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/>
          <a:lstStyle/>
          <a:p>
            <a:pPr lvl="0"/>
            <a:r>
              <a:rPr lang="it-IT" dirty="0"/>
              <a:t>Fare clic per modificare stili del testo dello schema</a:t>
            </a:r>
          </a:p>
          <a:p>
            <a:pPr lvl="1" rtl="0"/>
            <a:r>
              <a:rPr lang="it-IT" noProof="0" dirty="0"/>
              <a:t>Secondo livello</a:t>
            </a:r>
          </a:p>
          <a:p>
            <a:pPr lvl="2" rtl="0"/>
            <a:r>
              <a:rPr lang="it-IT" noProof="0" dirty="0"/>
              <a:t>Terzo livello</a:t>
            </a:r>
          </a:p>
          <a:p>
            <a:pPr lvl="3" rtl="0"/>
            <a:r>
              <a:rPr lang="it-IT" noProof="0" dirty="0"/>
              <a:t>Quarto livello</a:t>
            </a:r>
          </a:p>
          <a:p>
            <a:pPr lvl="4" rtl="0"/>
            <a:r>
              <a:rPr lang="it-IT" noProof="0" dirty="0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460095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9142412" y="381001"/>
            <a:ext cx="1524001" cy="5638800"/>
          </a:xfrm>
        </p:spPr>
        <p:txBody>
          <a:bodyPr vert="eaVert" rtlCol="0"/>
          <a:lstStyle/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 hasCustomPrompt="1"/>
          </p:nvPr>
        </p:nvSpPr>
        <p:spPr>
          <a:xfrm>
            <a:off x="1522412" y="381001"/>
            <a:ext cx="7391399" cy="5638800"/>
          </a:xfrm>
        </p:spPr>
        <p:txBody>
          <a:bodyPr vert="eaVert" rtlCol="0"/>
          <a:lstStyle/>
          <a:p>
            <a:pPr lvl="0"/>
            <a:r>
              <a:rPr lang="it-IT" dirty="0"/>
              <a:t>Fare clic per modificare stili del testo dello schema</a:t>
            </a:r>
          </a:p>
          <a:p>
            <a:pPr lvl="1" rtl="0"/>
            <a:r>
              <a:rPr lang="it-IT" noProof="0" dirty="0"/>
              <a:t>Secondo livello</a:t>
            </a:r>
          </a:p>
          <a:p>
            <a:pPr lvl="2" rtl="0"/>
            <a:r>
              <a:rPr lang="it-IT" noProof="0" dirty="0"/>
              <a:t>Terzo livello</a:t>
            </a:r>
          </a:p>
          <a:p>
            <a:pPr lvl="3" rtl="0"/>
            <a:r>
              <a:rPr lang="it-IT" noProof="0" dirty="0"/>
              <a:t>Quarto livello</a:t>
            </a:r>
          </a:p>
          <a:p>
            <a:pPr lvl="4" rtl="0"/>
            <a:r>
              <a:rPr lang="it-IT" noProof="0" dirty="0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4079035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sp>
        <p:nvSpPr>
          <p:cNvPr id="3" name="Segnaposto contenuto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>
            <a:lvl5pPr algn="l" rtl="0">
              <a:defRPr/>
            </a:lvl5pPr>
            <a:lvl6pPr algn="l" rtl="0">
              <a:defRPr/>
            </a:lvl6pPr>
          </a:lstStyle>
          <a:p>
            <a:pPr lvl="0"/>
            <a:r>
              <a:rPr lang="it-IT" dirty="0"/>
              <a:t>Fare clic per modificare stili del testo dello schema</a:t>
            </a:r>
          </a:p>
          <a:p>
            <a:pPr lvl="1" rtl="0"/>
            <a:r>
              <a:rPr lang="it-IT" noProof="0" dirty="0"/>
              <a:t>Secondo livello</a:t>
            </a:r>
          </a:p>
          <a:p>
            <a:pPr lvl="2" rtl="0"/>
            <a:r>
              <a:rPr lang="it-IT" noProof="0" dirty="0"/>
              <a:t>Terzo livello</a:t>
            </a:r>
          </a:p>
          <a:p>
            <a:pPr lvl="3" rtl="0"/>
            <a:r>
              <a:rPr lang="it-IT" noProof="0" dirty="0"/>
              <a:t>Quarto livello</a:t>
            </a:r>
          </a:p>
          <a:p>
            <a:pPr lvl="4" rtl="0"/>
            <a:r>
              <a:rPr lang="it-IT" noProof="0" dirty="0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2738254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059614" y="2514600"/>
            <a:ext cx="8692399" cy="2819400"/>
          </a:xfrm>
        </p:spPr>
        <p:txBody>
          <a:bodyPr rtlCol="0" anchor="b">
            <a:normAutofit/>
          </a:bodyPr>
          <a:lstStyle>
            <a:lvl1pPr algn="l" rtl="0">
              <a:lnSpc>
                <a:spcPct val="80000"/>
              </a:lnSpc>
              <a:defRPr sz="4800" b="0" cap="none" baseline="0"/>
            </a:lvl1pPr>
          </a:lstStyle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 hasCustomPrompt="1"/>
          </p:nvPr>
        </p:nvSpPr>
        <p:spPr>
          <a:xfrm>
            <a:off x="1065213" y="5410200"/>
            <a:ext cx="8687333" cy="609601"/>
          </a:xfrm>
        </p:spPr>
        <p:txBody>
          <a:bodyPr rtlCol="0" anchor="t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 algn="l" rtl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dirty="0"/>
              <a:t>Fare clic per modificare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1761813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sp>
        <p:nvSpPr>
          <p:cNvPr id="3" name="Segnaposto contenuto 2"/>
          <p:cNvSpPr>
            <a:spLocks noGrp="1"/>
          </p:cNvSpPr>
          <p:nvPr>
            <p:ph sz="half" idx="1" hasCustomPrompt="1"/>
          </p:nvPr>
        </p:nvSpPr>
        <p:spPr>
          <a:xfrm>
            <a:off x="1504781" y="1905001"/>
            <a:ext cx="4419599" cy="41148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/>
            <a:r>
              <a:rPr lang="it-IT" dirty="0"/>
              <a:t>Fare clic per modificare stili del testo dello schema</a:t>
            </a:r>
          </a:p>
          <a:p>
            <a:pPr lvl="1" rtl="0"/>
            <a:r>
              <a:rPr lang="it-IT" noProof="0" dirty="0"/>
              <a:t>Secondo livello</a:t>
            </a:r>
          </a:p>
          <a:p>
            <a:pPr lvl="2" rtl="0"/>
            <a:r>
              <a:rPr lang="it-IT" noProof="0" dirty="0"/>
              <a:t>Terzo livello</a:t>
            </a:r>
          </a:p>
          <a:p>
            <a:pPr lvl="3" rtl="0"/>
            <a:r>
              <a:rPr lang="it-IT" noProof="0" dirty="0"/>
              <a:t>Quarto livello</a:t>
            </a:r>
          </a:p>
          <a:p>
            <a:pPr lvl="4" rtl="0"/>
            <a:r>
              <a:rPr lang="it-IT" noProof="0" dirty="0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 hasCustomPrompt="1"/>
          </p:nvPr>
        </p:nvSpPr>
        <p:spPr>
          <a:xfrm>
            <a:off x="6229183" y="1905001"/>
            <a:ext cx="4419600" cy="41148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/>
            <a:r>
              <a:rPr lang="it-IT" dirty="0"/>
              <a:t>Fare clic per modificare stili del testo dello schema</a:t>
            </a:r>
          </a:p>
          <a:p>
            <a:pPr lvl="1" rtl="0"/>
            <a:r>
              <a:rPr lang="it-IT" noProof="0" dirty="0"/>
              <a:t>Secondo livello</a:t>
            </a:r>
          </a:p>
          <a:p>
            <a:pPr lvl="2" rtl="0"/>
            <a:r>
              <a:rPr lang="it-IT" noProof="0" dirty="0"/>
              <a:t>Terzo livello</a:t>
            </a:r>
          </a:p>
          <a:p>
            <a:pPr lvl="3" rtl="0"/>
            <a:r>
              <a:rPr lang="it-IT" noProof="0" dirty="0"/>
              <a:t>Quarto livello</a:t>
            </a:r>
          </a:p>
          <a:p>
            <a:pPr lvl="4" rtl="0"/>
            <a:r>
              <a:rPr lang="it-IT" noProof="0" dirty="0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endParaRPr lang="it-IT" dirty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2825340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l" rtl="0">
              <a:defRPr/>
            </a:lvl1pPr>
          </a:lstStyle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 hasCustomPrompt="1"/>
          </p:nvPr>
        </p:nvSpPr>
        <p:spPr>
          <a:xfrm>
            <a:off x="1522411" y="1905000"/>
            <a:ext cx="4416552" cy="762000"/>
          </a:xfrm>
        </p:spPr>
        <p:txBody>
          <a:bodyPr rtlCol="0" anchor="ctr">
            <a:noAutofit/>
          </a:bodyPr>
          <a:lstStyle>
            <a:lvl1pPr marL="0" indent="0" algn="l" rtl="0">
              <a:spcBef>
                <a:spcPts val="0"/>
              </a:spcBef>
              <a:buNone/>
              <a:defRPr sz="1900" b="0" cap="all" spc="200" baseline="0">
                <a:solidFill>
                  <a:schemeClr val="accent1"/>
                </a:solidFill>
              </a:defRPr>
            </a:lvl1pPr>
            <a:lvl2pPr marL="457200" indent="0" algn="l" rtl="0">
              <a:buNone/>
              <a:defRPr sz="2000" b="1"/>
            </a:lvl2pPr>
            <a:lvl3pPr marL="914400" indent="0" algn="l" rtl="0">
              <a:buNone/>
              <a:defRPr sz="1800" b="1"/>
            </a:lvl3pPr>
            <a:lvl4pPr marL="1371600" indent="0" algn="l" rtl="0">
              <a:buNone/>
              <a:defRPr sz="1600" b="1"/>
            </a:lvl4pPr>
            <a:lvl5pPr marL="1828800" indent="0" algn="l" rtl="0">
              <a:buNone/>
              <a:defRPr sz="1600" b="1"/>
            </a:lvl5pPr>
            <a:lvl6pPr marL="2286000" indent="0" algn="l" rtl="0">
              <a:buNone/>
              <a:defRPr sz="1600" b="1"/>
            </a:lvl6pPr>
            <a:lvl7pPr marL="2743200" indent="0" algn="l" rtl="0">
              <a:buNone/>
              <a:defRPr sz="1600" b="1"/>
            </a:lvl7pPr>
            <a:lvl8pPr marL="3200400" indent="0" algn="l" rtl="0">
              <a:buNone/>
              <a:defRPr sz="1600" b="1"/>
            </a:lvl8pPr>
            <a:lvl9pPr marL="3657600" indent="0" algn="l" rtl="0">
              <a:buNone/>
              <a:defRPr sz="1600" b="1"/>
            </a:lvl9pPr>
          </a:lstStyle>
          <a:p>
            <a:pPr lvl="0"/>
            <a:r>
              <a:rPr lang="it-IT" dirty="0"/>
              <a:t>Fare clic per modificare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 hasCustomPrompt="1"/>
          </p:nvPr>
        </p:nvSpPr>
        <p:spPr>
          <a:xfrm>
            <a:off x="1522411" y="2743201"/>
            <a:ext cx="4416552" cy="32766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/>
            <a:r>
              <a:rPr lang="it-IT" dirty="0"/>
              <a:t>Fare clic per modificare stili del testo dello schema</a:t>
            </a:r>
          </a:p>
          <a:p>
            <a:pPr lvl="1" rtl="0"/>
            <a:r>
              <a:rPr lang="it-IT" noProof="0" dirty="0"/>
              <a:t>Secondo livello</a:t>
            </a:r>
          </a:p>
          <a:p>
            <a:pPr lvl="2" rtl="0"/>
            <a:r>
              <a:rPr lang="it-IT" noProof="0" dirty="0"/>
              <a:t>Terzo livello</a:t>
            </a:r>
          </a:p>
          <a:p>
            <a:pPr lvl="3" rtl="0"/>
            <a:r>
              <a:rPr lang="it-IT" noProof="0" dirty="0"/>
              <a:t>Quarto livello</a:t>
            </a:r>
          </a:p>
          <a:p>
            <a:pPr lvl="4" rtl="0"/>
            <a:r>
              <a:rPr lang="it-IT" noProof="0" dirty="0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 hasCustomPrompt="1"/>
          </p:nvPr>
        </p:nvSpPr>
        <p:spPr>
          <a:xfrm>
            <a:off x="6249861" y="1905000"/>
            <a:ext cx="4416552" cy="762000"/>
          </a:xfrm>
        </p:spPr>
        <p:txBody>
          <a:bodyPr rtlCol="0" anchor="ctr">
            <a:noAutofit/>
          </a:bodyPr>
          <a:lstStyle>
            <a:lvl1pPr marL="0" indent="0" algn="l" rtl="0">
              <a:spcBef>
                <a:spcPts val="0"/>
              </a:spcBef>
              <a:buNone/>
              <a:defRPr sz="1900" b="0" cap="all" spc="200" baseline="0">
                <a:solidFill>
                  <a:schemeClr val="accent1"/>
                </a:solidFill>
              </a:defRPr>
            </a:lvl1pPr>
            <a:lvl2pPr marL="457200" indent="0" algn="l" rtl="0">
              <a:buNone/>
              <a:defRPr sz="2000" b="1"/>
            </a:lvl2pPr>
            <a:lvl3pPr marL="914400" indent="0" algn="l" rtl="0">
              <a:buNone/>
              <a:defRPr sz="1800" b="1"/>
            </a:lvl3pPr>
            <a:lvl4pPr marL="1371600" indent="0" algn="l" rtl="0">
              <a:buNone/>
              <a:defRPr sz="1600" b="1"/>
            </a:lvl4pPr>
            <a:lvl5pPr marL="1828800" indent="0" algn="l" rtl="0">
              <a:buNone/>
              <a:defRPr sz="1600" b="1"/>
            </a:lvl5pPr>
            <a:lvl6pPr marL="2286000" indent="0" algn="l" rtl="0">
              <a:buNone/>
              <a:defRPr sz="1600" b="1"/>
            </a:lvl6pPr>
            <a:lvl7pPr marL="2743200" indent="0" algn="l" rtl="0">
              <a:buNone/>
              <a:defRPr sz="1600" b="1"/>
            </a:lvl7pPr>
            <a:lvl8pPr marL="3200400" indent="0" algn="l" rtl="0">
              <a:buNone/>
              <a:defRPr sz="1600" b="1"/>
            </a:lvl8pPr>
            <a:lvl9pPr marL="3657600" indent="0" algn="l" rtl="0">
              <a:buNone/>
              <a:defRPr sz="1600" b="1"/>
            </a:lvl9pPr>
          </a:lstStyle>
          <a:p>
            <a:pPr lvl="0"/>
            <a:r>
              <a:rPr lang="it-IT" dirty="0"/>
              <a:t>Fare clic per modificare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 hasCustomPrompt="1"/>
          </p:nvPr>
        </p:nvSpPr>
        <p:spPr>
          <a:xfrm>
            <a:off x="6249861" y="2743201"/>
            <a:ext cx="4416552" cy="32766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/>
            <a:r>
              <a:rPr lang="it-IT" dirty="0"/>
              <a:t>Fare clic per modificare stili del testo dello schema</a:t>
            </a:r>
          </a:p>
          <a:p>
            <a:pPr lvl="1" rtl="0"/>
            <a:r>
              <a:rPr lang="it-IT" noProof="0" dirty="0"/>
              <a:t>Secondo livello</a:t>
            </a:r>
          </a:p>
          <a:p>
            <a:pPr lvl="2" rtl="0"/>
            <a:r>
              <a:rPr lang="it-IT" noProof="0" dirty="0"/>
              <a:t>Terzo livello</a:t>
            </a:r>
          </a:p>
          <a:p>
            <a:pPr lvl="3" rtl="0"/>
            <a:r>
              <a:rPr lang="it-IT" noProof="0" dirty="0"/>
              <a:t>Quarto livello</a:t>
            </a:r>
          </a:p>
          <a:p>
            <a:pPr lvl="4" rtl="0"/>
            <a:r>
              <a:rPr lang="it-IT" noProof="0" dirty="0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endParaRPr lang="it-IT" dirty="0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 dirty="0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420841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endParaRPr lang="it-IT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162663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endParaRPr lang="it-IT" dirty="0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3607540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rtlCol="0" anchor="b">
            <a:noAutofit/>
          </a:bodyPr>
          <a:lstStyle>
            <a:lvl1pPr algn="l" rtl="0">
              <a:lnSpc>
                <a:spcPct val="90000"/>
              </a:lnSpc>
              <a:defRPr sz="3600" b="0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sp>
        <p:nvSpPr>
          <p:cNvPr id="3" name="Segnaposto contenuto 2"/>
          <p:cNvSpPr>
            <a:spLocks noGrp="1"/>
          </p:cNvSpPr>
          <p:nvPr>
            <p:ph idx="1" hasCustomPrompt="1"/>
          </p:nvPr>
        </p:nvSpPr>
        <p:spPr>
          <a:xfrm>
            <a:off x="4951414" y="685800"/>
            <a:ext cx="6400800" cy="53340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/>
            <a:r>
              <a:rPr lang="it-IT" dirty="0"/>
              <a:t>Fare clic per modificare stili del testo dello schema</a:t>
            </a:r>
          </a:p>
          <a:p>
            <a:pPr lvl="1" rtl="0"/>
            <a:r>
              <a:rPr lang="it-IT" noProof="0" dirty="0"/>
              <a:t>Secondo livello</a:t>
            </a:r>
          </a:p>
          <a:p>
            <a:pPr lvl="2" rtl="0"/>
            <a:r>
              <a:rPr lang="it-IT" noProof="0" dirty="0"/>
              <a:t>Terzo livello</a:t>
            </a:r>
          </a:p>
          <a:p>
            <a:pPr lvl="3" rtl="0"/>
            <a:r>
              <a:rPr lang="it-IT" noProof="0" dirty="0"/>
              <a:t>Quarto livello</a:t>
            </a:r>
          </a:p>
          <a:p>
            <a:pPr lvl="4" rtl="0"/>
            <a:r>
              <a:rPr lang="it-IT" noProof="0" dirty="0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 hasCustomPrompt="1"/>
          </p:nvPr>
        </p:nvSpPr>
        <p:spPr>
          <a:xfrm>
            <a:off x="1065213" y="4648200"/>
            <a:ext cx="3581399" cy="1371600"/>
          </a:xfrm>
        </p:spPr>
        <p:txBody>
          <a:bodyPr rtlCol="0">
            <a:normAutofit/>
          </a:bodyPr>
          <a:lstStyle>
            <a:lvl1pPr marL="0" indent="0" algn="l" rtl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 algn="l" rtl="0">
              <a:buNone/>
              <a:defRPr sz="1200"/>
            </a:lvl2pPr>
            <a:lvl3pPr marL="914400" indent="0" algn="l" rtl="0">
              <a:buNone/>
              <a:defRPr sz="1000"/>
            </a:lvl3pPr>
            <a:lvl4pPr marL="1371600" indent="0" algn="l" rtl="0">
              <a:buNone/>
              <a:defRPr sz="900"/>
            </a:lvl4pPr>
            <a:lvl5pPr marL="1828800" indent="0" algn="l" rtl="0">
              <a:buNone/>
              <a:defRPr sz="900"/>
            </a:lvl5pPr>
            <a:lvl6pPr marL="2286000" indent="0" algn="l" rtl="0">
              <a:buNone/>
              <a:defRPr sz="900"/>
            </a:lvl6pPr>
            <a:lvl7pPr marL="2743200" indent="0" algn="l" rtl="0">
              <a:buNone/>
              <a:defRPr sz="900"/>
            </a:lvl7pPr>
            <a:lvl8pPr marL="3200400" indent="0" algn="l" rtl="0">
              <a:buNone/>
              <a:defRPr sz="900"/>
            </a:lvl8pPr>
            <a:lvl9pPr marL="3657600" indent="0" algn="l" rtl="0">
              <a:buNone/>
              <a:defRPr sz="900"/>
            </a:lvl9pPr>
          </a:lstStyle>
          <a:p>
            <a:pPr lvl="0"/>
            <a:r>
              <a:rPr lang="it-IT" dirty="0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endParaRPr lang="it-IT" dirty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2544981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4951414" y="685800"/>
            <a:ext cx="6400799" cy="5334000"/>
          </a:xfrm>
          <a:solidFill>
            <a:schemeClr val="bg2"/>
          </a:solidFill>
          <a:ln w="76200">
            <a:solidFill>
              <a:schemeClr val="tx1"/>
            </a:solidFill>
            <a:miter lim="800000"/>
          </a:ln>
        </p:spPr>
        <p:txBody>
          <a:bodyPr rtlCol="0">
            <a:normAutofit/>
          </a:bodyPr>
          <a:lstStyle>
            <a:lvl1pPr marL="0" indent="0" algn="ctr" rtl="0">
              <a:buNone/>
              <a:defRPr sz="2400"/>
            </a:lvl1pPr>
            <a:lvl2pPr marL="457200" indent="0" algn="l" rtl="0">
              <a:buNone/>
              <a:defRPr sz="2800"/>
            </a:lvl2pPr>
            <a:lvl3pPr marL="914400" indent="0" algn="l" rtl="0">
              <a:buNone/>
              <a:defRPr sz="2400"/>
            </a:lvl3pPr>
            <a:lvl4pPr marL="1371600" indent="0" algn="l" rtl="0">
              <a:buNone/>
              <a:defRPr sz="2000"/>
            </a:lvl4pPr>
            <a:lvl5pPr marL="1828800" indent="0" algn="l" rtl="0">
              <a:buNone/>
              <a:defRPr sz="2000"/>
            </a:lvl5pPr>
            <a:lvl6pPr marL="2286000" indent="0" algn="l" rtl="0">
              <a:buNone/>
              <a:defRPr sz="2000"/>
            </a:lvl6pPr>
            <a:lvl7pPr marL="2743200" indent="0" algn="l" rtl="0">
              <a:buNone/>
              <a:defRPr sz="2000"/>
            </a:lvl7pPr>
            <a:lvl8pPr marL="3200400" indent="0" algn="l" rtl="0">
              <a:buNone/>
              <a:defRPr sz="2000"/>
            </a:lvl8pPr>
            <a:lvl9pPr marL="3657600" indent="0" algn="l" rtl="0">
              <a:buNone/>
              <a:defRPr sz="2000"/>
            </a:lvl9pPr>
          </a:lstStyle>
          <a:p>
            <a:pPr rtl="0"/>
            <a:r>
              <a:rPr lang="it-IT" noProof="0"/>
              <a:t>Fare clic sull'icona per inserire un'immagine</a:t>
            </a:r>
            <a:endParaRPr lang="it-IT" noProof="0" dirty="0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rtlCol="0" anchor="b">
            <a:normAutofit/>
          </a:bodyPr>
          <a:lstStyle>
            <a:lvl1pPr algn="l" rtl="0">
              <a:lnSpc>
                <a:spcPct val="90000"/>
              </a:lnSpc>
              <a:defRPr sz="3600" b="0" i="0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 hasCustomPrompt="1"/>
          </p:nvPr>
        </p:nvSpPr>
        <p:spPr>
          <a:xfrm>
            <a:off x="1065213" y="4648200"/>
            <a:ext cx="3581399" cy="1371600"/>
          </a:xfrm>
        </p:spPr>
        <p:txBody>
          <a:bodyPr rtlCol="0">
            <a:normAutofit/>
          </a:bodyPr>
          <a:lstStyle>
            <a:lvl1pPr marL="0" indent="0" algn="l" rtl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 algn="l" rtl="0">
              <a:buNone/>
              <a:defRPr sz="1200"/>
            </a:lvl2pPr>
            <a:lvl3pPr marL="914400" indent="0" algn="l" rtl="0">
              <a:buNone/>
              <a:defRPr sz="1000"/>
            </a:lvl3pPr>
            <a:lvl4pPr marL="1371600" indent="0" algn="l" rtl="0">
              <a:buNone/>
              <a:defRPr sz="900"/>
            </a:lvl4pPr>
            <a:lvl5pPr marL="1828800" indent="0" algn="l" rtl="0">
              <a:buNone/>
              <a:defRPr sz="900"/>
            </a:lvl5pPr>
            <a:lvl6pPr marL="2286000" indent="0" algn="l" rtl="0">
              <a:buNone/>
              <a:defRPr sz="900"/>
            </a:lvl6pPr>
            <a:lvl7pPr marL="2743200" indent="0" algn="l" rtl="0">
              <a:buNone/>
              <a:defRPr sz="900"/>
            </a:lvl7pPr>
            <a:lvl8pPr marL="3200400" indent="0" algn="l" rtl="0">
              <a:buNone/>
              <a:defRPr sz="900"/>
            </a:lvl8pPr>
            <a:lvl9pPr marL="3657600" indent="0" algn="l" rtl="0">
              <a:buNone/>
              <a:defRPr sz="900"/>
            </a:lvl9pPr>
          </a:lstStyle>
          <a:p>
            <a:pPr lvl="0"/>
            <a:r>
              <a:rPr lang="it-IT" dirty="0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endParaRPr lang="it-IT" dirty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it-IT" noProof="0" smtClean="0"/>
              <a:pPr rtl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2249172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it-IT" noProof="0" dirty="0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1522413" y="1904999"/>
            <a:ext cx="9134391" cy="4114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/>
              <a:t>Fare clic per modificare stili del testo dello schema</a:t>
            </a:r>
          </a:p>
          <a:p>
            <a:pPr lvl="1" rtl="0"/>
            <a:r>
              <a:rPr lang="it-IT" noProof="0" dirty="0"/>
              <a:t>Secondo livello</a:t>
            </a:r>
          </a:p>
          <a:p>
            <a:pPr lvl="2" rtl="0"/>
            <a:r>
              <a:rPr lang="it-IT" noProof="0" dirty="0"/>
              <a:t>Terzo livello</a:t>
            </a:r>
          </a:p>
          <a:p>
            <a:pPr lvl="3" rtl="0"/>
            <a:r>
              <a:rPr lang="it-IT" noProof="0" dirty="0"/>
              <a:t>Quarto livello</a:t>
            </a:r>
          </a:p>
          <a:p>
            <a:pPr lvl="4" rtl="0"/>
            <a:r>
              <a:rPr lang="it-IT" noProof="0" dirty="0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8226422" y="6400800"/>
            <a:ext cx="144938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rtl="0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1522413" y="6400800"/>
            <a:ext cx="655319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rtl="0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it-IT" noProof="0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9828211" y="6400800"/>
            <a:ext cx="838201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rtl="0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013F82-EE5E-44EE-A61D-E31C6657F26F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4030599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1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3838" indent="-223838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SzPct val="10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63550" indent="-231775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SzPct val="10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82625" indent="-21907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57250" indent="-17462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30288" indent="-173038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380744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554480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728216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39">
          <p15:clr>
            <a:srgbClr val="F26B43"/>
          </p15:clr>
        </p15:guide>
        <p15:guide id="2" orient="horz" pos="216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ctrTitle"/>
          </p:nvPr>
        </p:nvSpPr>
        <p:spPr>
          <a:xfrm>
            <a:off x="1065213" y="1828800"/>
            <a:ext cx="9896343" cy="2895600"/>
          </a:xfrm>
        </p:spPr>
        <p:txBody>
          <a:bodyPr rtlCol="0"/>
          <a:lstStyle/>
          <a:p>
            <a:pPr rtl="0"/>
            <a:r>
              <a:rPr lang="it" dirty="0">
                <a:cs typeface="Calibri" panose="020F0502020204030204" pitchFamily="34" charset="0"/>
              </a:rPr>
              <a:t>Gestione Campo Estivo </a:t>
            </a:r>
            <a:br>
              <a:rPr lang="it" dirty="0">
                <a:cs typeface="Calibri" panose="020F0502020204030204" pitchFamily="34" charset="0"/>
              </a:rPr>
            </a:br>
            <a:r>
              <a:rPr lang="it" dirty="0">
                <a:cs typeface="Calibri" panose="020F0502020204030204" pitchFamily="34" charset="0"/>
              </a:rPr>
              <a:t>Versione 2.0</a:t>
            </a:r>
            <a:endParaRPr lang="en-US" dirty="0">
              <a:cs typeface="Calibri" panose="020F0502020204030204" pitchFamily="34" charset="0"/>
            </a:endParaRPr>
          </a:p>
        </p:txBody>
      </p:sp>
      <p:sp>
        <p:nvSpPr>
          <p:cNvPr id="4" name="Sottotitolo 3"/>
          <p:cNvSpPr>
            <a:spLocks noGrp="1"/>
          </p:cNvSpPr>
          <p:nvPr>
            <p:ph type="subTitle" idx="1"/>
          </p:nvPr>
        </p:nvSpPr>
        <p:spPr>
          <a:xfrm>
            <a:off x="1227268" y="4724399"/>
            <a:ext cx="8251520" cy="676449"/>
          </a:xfrm>
        </p:spPr>
        <p:txBody>
          <a:bodyPr rtlCol="0">
            <a:normAutofit fontScale="85000" lnSpcReduction="20000"/>
          </a:bodyPr>
          <a:lstStyle/>
          <a:p>
            <a:pPr rtl="0"/>
            <a:r>
              <a:rPr lang="it" dirty="0">
                <a:latin typeface="Corbel" panose="020B0503020204020204" pitchFamily="34" charset="0"/>
                <a:cs typeface="Calibri" panose="020F0502020204030204" pitchFamily="34" charset="0"/>
              </a:rPr>
              <a:t>Progetto di informatica 2022-2023</a:t>
            </a:r>
          </a:p>
          <a:p>
            <a:pPr rtl="0"/>
            <a:endParaRPr lang="it" dirty="0">
              <a:latin typeface="Corbel" panose="020B0503020204020204" pitchFamily="34" charset="0"/>
              <a:cs typeface="Calibri" panose="020F0502020204030204" pitchFamily="34" charset="0"/>
            </a:endParaRPr>
          </a:p>
          <a:p>
            <a:pPr rtl="0"/>
            <a:r>
              <a:rPr lang="it-IT" dirty="0">
                <a:latin typeface="Corbel" panose="020B0503020204020204" pitchFamily="34" charset="0"/>
                <a:cs typeface="Calibri" panose="020F0502020204030204" pitchFamily="34" charset="0"/>
              </a:rPr>
              <a:t>2° semestre</a:t>
            </a:r>
          </a:p>
        </p:txBody>
      </p:sp>
      <p:sp>
        <p:nvSpPr>
          <p:cNvPr id="5" name="Sottotitolo 3">
            <a:extLst>
              <a:ext uri="{FF2B5EF4-FFF2-40B4-BE49-F238E27FC236}">
                <a16:creationId xmlns:a16="http://schemas.microsoft.com/office/drawing/2014/main" id="{9DA51789-6924-92CA-E7EB-077C3E175CE7}"/>
              </a:ext>
            </a:extLst>
          </p:cNvPr>
          <p:cNvSpPr txBox="1">
            <a:spLocks/>
          </p:cNvSpPr>
          <p:nvPr/>
        </p:nvSpPr>
        <p:spPr>
          <a:xfrm>
            <a:off x="-14848" y="6372881"/>
            <a:ext cx="8229600" cy="5006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2000" kern="1200" cap="all" spc="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itolo 2">
            <a:extLst>
              <a:ext uri="{FF2B5EF4-FFF2-40B4-BE49-F238E27FC236}">
                <a16:creationId xmlns:a16="http://schemas.microsoft.com/office/drawing/2014/main" id="{028A3BEC-818E-0FBB-85B1-C7C896390658}"/>
              </a:ext>
            </a:extLst>
          </p:cNvPr>
          <p:cNvSpPr txBox="1">
            <a:spLocks/>
          </p:cNvSpPr>
          <p:nvPr/>
        </p:nvSpPr>
        <p:spPr>
          <a:xfrm>
            <a:off x="-14848" y="5618039"/>
            <a:ext cx="7678588" cy="103826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660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" sz="2400" dirty="0">
                <a:latin typeface="Calibri" panose="020F0502020204030204" pitchFamily="34" charset="0"/>
                <a:cs typeface="Calibri" panose="020F0502020204030204" pitchFamily="34" charset="0"/>
              </a:rPr>
              <a:t>Michea Colautti – SAMT I4AA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8920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909836" y="0"/>
            <a:ext cx="9144001" cy="1371600"/>
          </a:xfrm>
        </p:spPr>
        <p:txBody>
          <a:bodyPr rtlCol="0">
            <a:normAutofit/>
          </a:bodyPr>
          <a:lstStyle/>
          <a:p>
            <a:r>
              <a:rPr lang="it" sz="4000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Recupero del progetto</a:t>
            </a:r>
            <a:br>
              <a:rPr lang="it" sz="4000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</a:br>
            <a:r>
              <a:rPr lang="it" sz="3200" dirty="0">
                <a:solidFill>
                  <a:srgbClr val="00C5F0"/>
                </a:solidFill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GUI nuova</a:t>
            </a:r>
            <a:endParaRPr lang="en-US" sz="4000" dirty="0">
              <a:solidFill>
                <a:srgbClr val="00C5F0"/>
              </a:solidFill>
              <a:latin typeface="Calibri" panose="020F0502020204030204" pitchFamily="34" charset="0"/>
              <a:ea typeface="Noto Sans Newa" panose="020B050204050402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9DE4944-2A3F-DB80-33C2-C1387D540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A013F82-EE5E-44EE-A61D-E31C6657F26F}" type="slidenum">
              <a:rPr lang="it-IT" noProof="0" smtClean="0">
                <a:latin typeface="Calibri" panose="020F0502020204030204" pitchFamily="34" charset="0"/>
                <a:cs typeface="Calibri" panose="020F0502020204030204" pitchFamily="34" charset="0"/>
              </a:rPr>
              <a:t>10</a:t>
            </a:fld>
            <a:endParaRPr lang="it-IT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5" name="Gruppo 14">
            <a:extLst>
              <a:ext uri="{FF2B5EF4-FFF2-40B4-BE49-F238E27FC236}">
                <a16:creationId xmlns:a16="http://schemas.microsoft.com/office/drawing/2014/main" id="{39BA31DB-F842-23C8-7BE4-5934751A94B4}"/>
              </a:ext>
            </a:extLst>
          </p:cNvPr>
          <p:cNvGrpSpPr/>
          <p:nvPr/>
        </p:nvGrpSpPr>
        <p:grpSpPr>
          <a:xfrm>
            <a:off x="144900" y="2204864"/>
            <a:ext cx="11899024" cy="3928649"/>
            <a:chOff x="175402" y="1595329"/>
            <a:chExt cx="11899024" cy="3928649"/>
          </a:xfrm>
        </p:grpSpPr>
        <p:pic>
          <p:nvPicPr>
            <p:cNvPr id="12" name="Immagine 11" descr="Immagine che contiene tavolo&#10;&#10;Descrizione generata automaticamente">
              <a:extLst>
                <a:ext uri="{FF2B5EF4-FFF2-40B4-BE49-F238E27FC236}">
                  <a16:creationId xmlns:a16="http://schemas.microsoft.com/office/drawing/2014/main" id="{ED9E2F87-3CBC-87A3-D089-26610BB34E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23292" y="1595329"/>
              <a:ext cx="5751134" cy="3913825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8" name="Immagine 7" descr="Immagine che contiene tavolo&#10;&#10;Descrizione generata automaticamente">
              <a:extLst>
                <a:ext uri="{FF2B5EF4-FFF2-40B4-BE49-F238E27FC236}">
                  <a16:creationId xmlns:a16="http://schemas.microsoft.com/office/drawing/2014/main" id="{58F3B63F-3010-AFD3-97BE-F9BE88124D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08" t="20106" r="3125" b="4008"/>
            <a:stretch/>
          </p:blipFill>
          <p:spPr>
            <a:xfrm>
              <a:off x="175402" y="1595329"/>
              <a:ext cx="5717987" cy="3928649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</p:grp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705945B5-9D4A-F184-E173-11F2B74108C4}"/>
              </a:ext>
            </a:extLst>
          </p:cNvPr>
          <p:cNvSpPr txBox="1"/>
          <p:nvPr/>
        </p:nvSpPr>
        <p:spPr>
          <a:xfrm>
            <a:off x="950026" y="187630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</p:txBody>
      </p:sp>
      <p:pic>
        <p:nvPicPr>
          <p:cNvPr id="18" name="Immagine 17">
            <a:extLst>
              <a:ext uri="{FF2B5EF4-FFF2-40B4-BE49-F238E27FC236}">
                <a16:creationId xmlns:a16="http://schemas.microsoft.com/office/drawing/2014/main" id="{2B6232BB-0152-5534-7E10-16C1921679B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7030" y="1371600"/>
            <a:ext cx="6926230" cy="5207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880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89756" y="188640"/>
            <a:ext cx="9144001" cy="1371600"/>
          </a:xfrm>
        </p:spPr>
        <p:txBody>
          <a:bodyPr rtlCol="0">
            <a:normAutofit fontScale="90000"/>
          </a:bodyPr>
          <a:lstStyle/>
          <a:p>
            <a:r>
              <a:rPr lang="it" sz="4000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Recupero del </a:t>
            </a:r>
            <a:br>
              <a:rPr lang="it" sz="4000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</a:br>
            <a:r>
              <a:rPr lang="it" sz="4000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progetto</a:t>
            </a:r>
            <a:br>
              <a:rPr lang="it" sz="4000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</a:br>
            <a:r>
              <a:rPr lang="it" sz="3200" dirty="0">
                <a:solidFill>
                  <a:srgbClr val="00C5F0"/>
                </a:solidFill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Database</a:t>
            </a:r>
            <a:endParaRPr lang="en-US" sz="4000" dirty="0">
              <a:solidFill>
                <a:srgbClr val="00C5F0"/>
              </a:solidFill>
              <a:latin typeface="Calibri" panose="020F0502020204030204" pitchFamily="34" charset="0"/>
              <a:ea typeface="Noto Sans Newa" panose="020B050204050402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0D4122A0-B2A2-7EF7-1702-EF1E3D4E5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8988" y="6562656"/>
            <a:ext cx="838201" cy="276228"/>
          </a:xfrm>
        </p:spPr>
        <p:txBody>
          <a:bodyPr/>
          <a:lstStyle/>
          <a:p>
            <a:pPr rtl="0"/>
            <a:fld id="{2A013F82-EE5E-44EE-A61D-E31C6657F26F}" type="slidenum">
              <a:rPr lang="it-IT" noProof="0" smtClean="0">
                <a:latin typeface="Calibri" panose="020F0502020204030204" pitchFamily="34" charset="0"/>
                <a:cs typeface="Calibri" panose="020F0502020204030204" pitchFamily="34" charset="0"/>
              </a:rPr>
              <a:t>11</a:t>
            </a:fld>
            <a:endParaRPr lang="it-IT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Immagine 3" descr="Immagine che contiene diagramma&#10;&#10;Descrizione generata automaticamente">
            <a:extLst>
              <a:ext uri="{FF2B5EF4-FFF2-40B4-BE49-F238E27FC236}">
                <a16:creationId xmlns:a16="http://schemas.microsoft.com/office/drawing/2014/main" id="{81F25504-2A17-E00E-ECBC-8A704FB024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252" y="51874"/>
            <a:ext cx="6894630" cy="6754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614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909836" y="0"/>
            <a:ext cx="9144001" cy="1371600"/>
          </a:xfrm>
        </p:spPr>
        <p:txBody>
          <a:bodyPr rtlCol="0">
            <a:normAutofit/>
          </a:bodyPr>
          <a:lstStyle/>
          <a:p>
            <a:r>
              <a:rPr lang="it" sz="4000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Implementazione</a:t>
            </a:r>
            <a:br>
              <a:rPr lang="it" sz="4000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</a:br>
            <a:r>
              <a:rPr lang="it" sz="3200" dirty="0">
                <a:solidFill>
                  <a:srgbClr val="00C5F0"/>
                </a:solidFill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In generale</a:t>
            </a:r>
            <a:endParaRPr lang="en-US" sz="4000" dirty="0">
              <a:solidFill>
                <a:srgbClr val="00C5F0"/>
              </a:solidFill>
              <a:latin typeface="Calibri" panose="020F0502020204030204" pitchFamily="34" charset="0"/>
              <a:ea typeface="Noto Sans Newa" panose="020B050204050402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D630537-9E94-A21B-4770-3ED28B5B9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3026" y="6528803"/>
            <a:ext cx="838201" cy="276228"/>
          </a:xfrm>
        </p:spPr>
        <p:txBody>
          <a:bodyPr/>
          <a:lstStyle/>
          <a:p>
            <a:pPr rtl="0"/>
            <a:fld id="{2A013F82-EE5E-44EE-A61D-E31C6657F26F}" type="slidenum">
              <a:rPr lang="it-IT" noProof="0" smtClean="0">
                <a:latin typeface="Calibri" panose="020F0502020204030204" pitchFamily="34" charset="0"/>
                <a:cs typeface="Calibri" panose="020F0502020204030204" pitchFamily="34" charset="0"/>
              </a:rPr>
              <a:t>12</a:t>
            </a:fld>
            <a:endParaRPr lang="it-IT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A23D2BA8-F80C-9DAB-33EE-108A84D0C5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487" y="2185518"/>
            <a:ext cx="11501849" cy="2470253"/>
          </a:xfrm>
          <a:prstGeom prst="rect">
            <a:avLst/>
          </a:prstGeom>
        </p:spPr>
      </p:pic>
      <p:pic>
        <p:nvPicPr>
          <p:cNvPr id="9" name="Immagine 8" descr="Immagine che contiene tavolo&#10;&#10;Descrizione generata automaticamente">
            <a:extLst>
              <a:ext uri="{FF2B5EF4-FFF2-40B4-BE49-F238E27FC236}">
                <a16:creationId xmlns:a16="http://schemas.microsoft.com/office/drawing/2014/main" id="{145B976D-8D54-412F-EE4A-112D9FBF0F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972" y="1376565"/>
            <a:ext cx="8487114" cy="4742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955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74341" y="24026"/>
            <a:ext cx="9144001" cy="1371600"/>
          </a:xfrm>
        </p:spPr>
        <p:txBody>
          <a:bodyPr rtlCol="0">
            <a:normAutofit/>
          </a:bodyPr>
          <a:lstStyle/>
          <a:p>
            <a:r>
              <a:rPr lang="it" sz="4000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Implementazione – 1</a:t>
            </a:r>
            <a:br>
              <a:rPr lang="it" sz="4000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</a:br>
            <a:r>
              <a:rPr lang="it" sz="3200" dirty="0">
                <a:solidFill>
                  <a:srgbClr val="00C5F0"/>
                </a:solidFill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Struttura</a:t>
            </a:r>
            <a:endParaRPr lang="en-US" sz="4000" dirty="0">
              <a:solidFill>
                <a:srgbClr val="00C5F0"/>
              </a:solidFill>
              <a:latin typeface="Calibri" panose="020F0502020204030204" pitchFamily="34" charset="0"/>
              <a:ea typeface="Noto Sans Newa" panose="020B050204050402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B34E7CC-4FDA-2BCB-884C-3B23A182C0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A013F82-EE5E-44EE-A61D-E31C6657F26F}" type="slidenum">
              <a:rPr lang="it-IT" noProof="0" smtClean="0">
                <a:latin typeface="Calibri" panose="020F0502020204030204" pitchFamily="34" charset="0"/>
                <a:cs typeface="Calibri" panose="020F0502020204030204" pitchFamily="34" charset="0"/>
              </a:rPr>
              <a:t>13</a:t>
            </a:fld>
            <a:endParaRPr lang="it-IT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958DD15-FC91-1BD5-787F-56FD351CB02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2"/>
          <a:stretch/>
        </p:blipFill>
        <p:spPr>
          <a:xfrm>
            <a:off x="874341" y="1377247"/>
            <a:ext cx="3409032" cy="5456727"/>
          </a:xfrm>
          <a:prstGeom prst="rect">
            <a:avLst/>
          </a:prstGeom>
        </p:spPr>
      </p:pic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4B3E79F4-98B8-A31D-AAD6-2C3ABC4776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8228" y="1844824"/>
            <a:ext cx="5545259" cy="4351338"/>
          </a:xfrm>
        </p:spPr>
        <p:txBody>
          <a:bodyPr>
            <a:normAutofit/>
          </a:bodyPr>
          <a:lstStyle/>
          <a:p>
            <a:r>
              <a:rPr lang="it-IT" sz="2800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Risorse ordinate</a:t>
            </a:r>
          </a:p>
          <a:p>
            <a:r>
              <a:rPr lang="it-IT" sz="2800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Nomenclatura view specifica</a:t>
            </a:r>
          </a:p>
          <a:p>
            <a:pPr lvl="1"/>
            <a:r>
              <a:rPr lang="it-IT" sz="2400" dirty="0" err="1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nome.blade.php</a:t>
            </a:r>
            <a:endParaRPr lang="it-IT" sz="2400" dirty="0">
              <a:latin typeface="Calibri" panose="020F0502020204030204" pitchFamily="34" charset="0"/>
              <a:ea typeface="Noto Sans Newa" panose="020B0502040504020204" pitchFamily="34" charset="0"/>
              <a:cs typeface="Calibri" panose="020F0502020204030204" pitchFamily="34" charset="0"/>
            </a:endParaRPr>
          </a:p>
          <a:p>
            <a:r>
              <a:rPr lang="it-IT" sz="2800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File routes fondamentale</a:t>
            </a:r>
          </a:p>
          <a:p>
            <a:pPr marL="231775" lvl="1" indent="0">
              <a:buNone/>
            </a:pPr>
            <a:endParaRPr lang="it-IT" dirty="0">
              <a:latin typeface="Calibri" panose="020F0502020204030204" pitchFamily="34" charset="0"/>
              <a:ea typeface="Noto Sans Newa" panose="020B0502040504020204" pitchFamily="34" charset="0"/>
              <a:cs typeface="Calibri" panose="020F0502020204030204" pitchFamily="34" charset="0"/>
            </a:endParaRPr>
          </a:p>
          <a:p>
            <a:pPr lvl="1"/>
            <a:endParaRPr lang="it-IT" dirty="0">
              <a:latin typeface="Calibri" panose="020F0502020204030204" pitchFamily="34" charset="0"/>
              <a:ea typeface="Noto Sans Newa" panose="020B0502040504020204" pitchFamily="34" charset="0"/>
              <a:cs typeface="Calibri" panose="020F0502020204030204" pitchFamily="34" charset="0"/>
            </a:endParaRPr>
          </a:p>
          <a:p>
            <a:pPr lvl="1"/>
            <a:endParaRPr lang="it-IT" dirty="0">
              <a:latin typeface="Calibri" panose="020F0502020204030204" pitchFamily="34" charset="0"/>
              <a:ea typeface="Noto Sans Newa" panose="020B0502040504020204" pitchFamily="34" charset="0"/>
              <a:cs typeface="Calibri" panose="020F0502020204030204" pitchFamily="34" charset="0"/>
            </a:endParaRPr>
          </a:p>
          <a:p>
            <a:pPr marL="231775" lvl="1" indent="0">
              <a:buNone/>
            </a:pPr>
            <a:endParaRPr lang="it-IT" dirty="0">
              <a:latin typeface="Calibri" panose="020F0502020204030204" pitchFamily="34" charset="0"/>
              <a:ea typeface="Noto Sans Newa" panose="020B0502040504020204" pitchFamily="34" charset="0"/>
              <a:cs typeface="Calibri" panose="020F0502020204030204" pitchFamily="34" charset="0"/>
            </a:endParaRPr>
          </a:p>
          <a:p>
            <a:pPr lvl="1"/>
            <a:endParaRPr lang="it-IT" dirty="0">
              <a:latin typeface="Calibri" panose="020F0502020204030204" pitchFamily="34" charset="0"/>
              <a:ea typeface="Noto Sans Newa" panose="020B050204050402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it-IT" dirty="0">
              <a:latin typeface="Calibri" panose="020F0502020204030204" pitchFamily="34" charset="0"/>
              <a:ea typeface="Noto Sans Newa" panose="020B0502040504020204" pitchFamily="34" charset="0"/>
              <a:cs typeface="Calibri" panose="020F0502020204030204" pitchFamily="34" charset="0"/>
            </a:endParaRPr>
          </a:p>
          <a:p>
            <a:pPr lvl="1"/>
            <a:endParaRPr lang="it-IT" dirty="0">
              <a:latin typeface="Calibri" panose="020F0502020204030204" pitchFamily="34" charset="0"/>
              <a:ea typeface="Noto Sans Newa" panose="020B050204050402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7517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74341" y="24026"/>
            <a:ext cx="9144001" cy="1371600"/>
          </a:xfrm>
        </p:spPr>
        <p:txBody>
          <a:bodyPr rtlCol="0">
            <a:normAutofit/>
          </a:bodyPr>
          <a:lstStyle/>
          <a:p>
            <a:r>
              <a:rPr lang="it" sz="4000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Implementazione – 2.1</a:t>
            </a:r>
            <a:br>
              <a:rPr lang="it" sz="4000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</a:br>
            <a:r>
              <a:rPr lang="it" sz="3200" dirty="0">
                <a:solidFill>
                  <a:srgbClr val="00C5F0"/>
                </a:solidFill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Modifica informazioni</a:t>
            </a:r>
            <a:endParaRPr lang="en-US" sz="4000" dirty="0">
              <a:solidFill>
                <a:srgbClr val="00C5F0"/>
              </a:solidFill>
              <a:latin typeface="Calibri" panose="020F0502020204030204" pitchFamily="34" charset="0"/>
              <a:ea typeface="Noto Sans Newa" panose="020B050204050402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B34E7CC-4FDA-2BCB-884C-3B23A182C0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A013F82-EE5E-44EE-A61D-E31C6657F26F}" type="slidenum">
              <a:rPr lang="it-IT" noProof="0" smtClean="0">
                <a:latin typeface="Calibri" panose="020F0502020204030204" pitchFamily="34" charset="0"/>
                <a:cs typeface="Calibri" panose="020F0502020204030204" pitchFamily="34" charset="0"/>
              </a:rPr>
              <a:t>14</a:t>
            </a:fld>
            <a:endParaRPr lang="it-IT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9" name="Immagine 8" descr="Immagine che contiene testo&#10;&#10;Descrizione generata automaticamente">
            <a:extLst>
              <a:ext uri="{FF2B5EF4-FFF2-40B4-BE49-F238E27FC236}">
                <a16:creationId xmlns:a16="http://schemas.microsoft.com/office/drawing/2014/main" id="{6CCF0322-0CE1-72DC-9621-6ADC9CF99EE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37"/>
          <a:stretch/>
        </p:blipFill>
        <p:spPr>
          <a:xfrm>
            <a:off x="874341" y="1408005"/>
            <a:ext cx="10261342" cy="3330360"/>
          </a:xfrm>
          <a:prstGeom prst="rect">
            <a:avLst/>
          </a:prstGeom>
          <a:ln w="28575">
            <a:solidFill>
              <a:schemeClr val="tx1">
                <a:lumMod val="50000"/>
              </a:schemeClr>
            </a:solidFill>
          </a:ln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061CF38A-5E28-0FEE-6FE3-25892C29FB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0939" y="4837118"/>
            <a:ext cx="5468145" cy="1839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878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74341" y="24026"/>
            <a:ext cx="9144001" cy="1371600"/>
          </a:xfrm>
        </p:spPr>
        <p:txBody>
          <a:bodyPr rtlCol="0">
            <a:normAutofit/>
          </a:bodyPr>
          <a:lstStyle/>
          <a:p>
            <a:r>
              <a:rPr lang="it" sz="4000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Implementazione – 2.2</a:t>
            </a:r>
            <a:br>
              <a:rPr lang="it" sz="4000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</a:br>
            <a:r>
              <a:rPr lang="it" sz="3200" dirty="0">
                <a:solidFill>
                  <a:srgbClr val="00C5F0"/>
                </a:solidFill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Modifica informazioni</a:t>
            </a:r>
            <a:endParaRPr lang="en-US" sz="4000" dirty="0">
              <a:solidFill>
                <a:srgbClr val="00C5F0"/>
              </a:solidFill>
              <a:latin typeface="Calibri" panose="020F0502020204030204" pitchFamily="34" charset="0"/>
              <a:ea typeface="Noto Sans Newa" panose="020B050204050402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B34E7CC-4FDA-2BCB-884C-3B23A182C0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A013F82-EE5E-44EE-A61D-E31C6657F26F}" type="slidenum">
              <a:rPr lang="it-IT" noProof="0" smtClean="0">
                <a:latin typeface="Calibri" panose="020F0502020204030204" pitchFamily="34" charset="0"/>
                <a:cs typeface="Calibri" panose="020F0502020204030204" pitchFamily="34" charset="0"/>
              </a:rPr>
              <a:t>15</a:t>
            </a:fld>
            <a:endParaRPr lang="it-IT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Immagine 3" descr="Immagine che contiene testo&#10;&#10;Descrizione generata automaticamente">
            <a:extLst>
              <a:ext uri="{FF2B5EF4-FFF2-40B4-BE49-F238E27FC236}">
                <a16:creationId xmlns:a16="http://schemas.microsoft.com/office/drawing/2014/main" id="{F447761C-A3DF-877B-6572-B0CD445FC6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812" y="1817380"/>
            <a:ext cx="11039092" cy="3586708"/>
          </a:xfrm>
          <a:prstGeom prst="rect">
            <a:avLst/>
          </a:prstGeom>
          <a:ln w="28575"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70580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74341" y="24026"/>
            <a:ext cx="9144001" cy="1371600"/>
          </a:xfrm>
        </p:spPr>
        <p:txBody>
          <a:bodyPr rtlCol="0">
            <a:normAutofit/>
          </a:bodyPr>
          <a:lstStyle/>
          <a:p>
            <a:r>
              <a:rPr lang="it" sz="4000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Implementazione – 2.3</a:t>
            </a:r>
            <a:br>
              <a:rPr lang="it" sz="4000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</a:br>
            <a:r>
              <a:rPr lang="it" sz="3200" dirty="0">
                <a:solidFill>
                  <a:srgbClr val="00C5F0"/>
                </a:solidFill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Modifica informazioni</a:t>
            </a:r>
            <a:endParaRPr lang="en-US" sz="4000" dirty="0">
              <a:solidFill>
                <a:srgbClr val="00C5F0"/>
              </a:solidFill>
              <a:latin typeface="Calibri" panose="020F0502020204030204" pitchFamily="34" charset="0"/>
              <a:ea typeface="Noto Sans Newa" panose="020B050204050402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B34E7CC-4FDA-2BCB-884C-3B23A182C0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A013F82-EE5E-44EE-A61D-E31C6657F26F}" type="slidenum">
              <a:rPr lang="it-IT" noProof="0" smtClean="0">
                <a:latin typeface="Calibri" panose="020F0502020204030204" pitchFamily="34" charset="0"/>
                <a:cs typeface="Calibri" panose="020F0502020204030204" pitchFamily="34" charset="0"/>
              </a:rPr>
              <a:t>16</a:t>
            </a:fld>
            <a:endParaRPr lang="it-IT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Immagine 3" descr="Immagine che contiene testo&#10;&#10;Descrizione generata automaticamente">
            <a:extLst>
              <a:ext uri="{FF2B5EF4-FFF2-40B4-BE49-F238E27FC236}">
                <a16:creationId xmlns:a16="http://schemas.microsoft.com/office/drawing/2014/main" id="{FEFB3F6F-0571-840C-14E2-49424242976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87" b="4865"/>
          <a:stretch/>
        </p:blipFill>
        <p:spPr>
          <a:xfrm>
            <a:off x="1005148" y="1628800"/>
            <a:ext cx="9571768" cy="3600400"/>
          </a:xfrm>
          <a:prstGeom prst="rect">
            <a:avLst/>
          </a:prstGeom>
          <a:ln w="28575">
            <a:solidFill>
              <a:schemeClr val="tx1">
                <a:lumMod val="50000"/>
              </a:schemeClr>
            </a:solidFill>
          </a:ln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68B8B53F-AE7A-AB45-D6D8-BF0A152F607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373"/>
          <a:stretch/>
        </p:blipFill>
        <p:spPr>
          <a:xfrm>
            <a:off x="3327412" y="5384561"/>
            <a:ext cx="4927240" cy="115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847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74341" y="24026"/>
            <a:ext cx="9144001" cy="1371600"/>
          </a:xfrm>
        </p:spPr>
        <p:txBody>
          <a:bodyPr rtlCol="0">
            <a:normAutofit/>
          </a:bodyPr>
          <a:lstStyle/>
          <a:p>
            <a:r>
              <a:rPr lang="it" sz="4000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Implementazione – 2.4</a:t>
            </a:r>
            <a:br>
              <a:rPr lang="it" sz="4000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</a:br>
            <a:r>
              <a:rPr lang="it" sz="3200" dirty="0">
                <a:solidFill>
                  <a:srgbClr val="00C5F0"/>
                </a:solidFill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Modifica informazioni</a:t>
            </a:r>
            <a:endParaRPr lang="en-US" sz="4000" dirty="0">
              <a:solidFill>
                <a:srgbClr val="00C5F0"/>
              </a:solidFill>
              <a:latin typeface="Calibri" panose="020F0502020204030204" pitchFamily="34" charset="0"/>
              <a:ea typeface="Noto Sans Newa" panose="020B050204050402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B34E7CC-4FDA-2BCB-884C-3B23A182C0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A013F82-EE5E-44EE-A61D-E31C6657F26F}" type="slidenum">
              <a:rPr lang="it-IT" noProof="0" smtClean="0">
                <a:latin typeface="Calibri" panose="020F0502020204030204" pitchFamily="34" charset="0"/>
                <a:cs typeface="Calibri" panose="020F0502020204030204" pitchFamily="34" charset="0"/>
              </a:rPr>
              <a:t>17</a:t>
            </a:fld>
            <a:endParaRPr lang="it-IT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AB11CC77-3EA7-969A-9882-8C228AF3B1D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879"/>
          <a:stretch/>
        </p:blipFill>
        <p:spPr>
          <a:xfrm>
            <a:off x="432855" y="2723346"/>
            <a:ext cx="8397861" cy="1507034"/>
          </a:xfrm>
          <a:prstGeom prst="rect">
            <a:avLst/>
          </a:prstGeom>
          <a:ln w="28575">
            <a:solidFill>
              <a:schemeClr val="tx1">
                <a:lumMod val="50000"/>
              </a:schemeClr>
            </a:solidFill>
          </a:ln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D7E2E841-EAF2-29A2-ED2D-6DA00800E5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3831" y="933450"/>
            <a:ext cx="2628900" cy="4991100"/>
          </a:xfrm>
          <a:prstGeom prst="rect">
            <a:avLst/>
          </a:prstGeom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</p:pic>
    </p:spTree>
    <p:extLst>
      <p:ext uri="{BB962C8B-B14F-4D97-AF65-F5344CB8AC3E}">
        <p14:creationId xmlns:p14="http://schemas.microsoft.com/office/powerpoint/2010/main" val="3762529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74341" y="24026"/>
            <a:ext cx="9144001" cy="1371600"/>
          </a:xfrm>
        </p:spPr>
        <p:txBody>
          <a:bodyPr rtlCol="0">
            <a:normAutofit/>
          </a:bodyPr>
          <a:lstStyle/>
          <a:p>
            <a:r>
              <a:rPr lang="it" sz="4000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Implementazione – 3.1</a:t>
            </a:r>
            <a:br>
              <a:rPr lang="it" sz="4000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</a:br>
            <a:r>
              <a:rPr lang="it" sz="3200" dirty="0">
                <a:solidFill>
                  <a:srgbClr val="00C5F0"/>
                </a:solidFill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Pagina di esplorazione</a:t>
            </a:r>
            <a:endParaRPr lang="en-US" sz="4000" dirty="0">
              <a:solidFill>
                <a:srgbClr val="00C5F0"/>
              </a:solidFill>
              <a:latin typeface="Calibri" panose="020F0502020204030204" pitchFamily="34" charset="0"/>
              <a:ea typeface="Noto Sans Newa" panose="020B050204050402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B34E7CC-4FDA-2BCB-884C-3B23A182C0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A013F82-EE5E-44EE-A61D-E31C6657F26F}" type="slidenum">
              <a:rPr lang="it-IT" noProof="0" smtClean="0">
                <a:latin typeface="Calibri" panose="020F0502020204030204" pitchFamily="34" charset="0"/>
                <a:cs typeface="Calibri" panose="020F0502020204030204" pitchFamily="34" charset="0"/>
              </a:rPr>
              <a:t>18</a:t>
            </a:fld>
            <a:endParaRPr lang="it-IT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9B166E35-E762-2F22-B0C2-67AF5AE535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6060" y="1397918"/>
            <a:ext cx="6799100" cy="5132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822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74341" y="24026"/>
            <a:ext cx="9144001" cy="1371600"/>
          </a:xfrm>
        </p:spPr>
        <p:txBody>
          <a:bodyPr rtlCol="0">
            <a:normAutofit/>
          </a:bodyPr>
          <a:lstStyle/>
          <a:p>
            <a:r>
              <a:rPr lang="it" sz="4000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Implementazione – 3.2</a:t>
            </a:r>
            <a:br>
              <a:rPr lang="it" sz="4000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</a:br>
            <a:r>
              <a:rPr lang="it" sz="3200" dirty="0">
                <a:solidFill>
                  <a:srgbClr val="00C5F0"/>
                </a:solidFill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Pagina di esplorazione</a:t>
            </a:r>
            <a:endParaRPr lang="en-US" sz="4000" dirty="0">
              <a:solidFill>
                <a:srgbClr val="00C5F0"/>
              </a:solidFill>
              <a:latin typeface="Calibri" panose="020F0502020204030204" pitchFamily="34" charset="0"/>
              <a:ea typeface="Noto Sans Newa" panose="020B050204050402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B34E7CC-4FDA-2BCB-884C-3B23A182C0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A013F82-EE5E-44EE-A61D-E31C6657F26F}" type="slidenum">
              <a:rPr lang="it-IT" noProof="0" smtClean="0">
                <a:latin typeface="Calibri" panose="020F0502020204030204" pitchFamily="34" charset="0"/>
                <a:cs typeface="Calibri" panose="020F0502020204030204" pitchFamily="34" charset="0"/>
              </a:rPr>
              <a:t>19</a:t>
            </a:fld>
            <a:endParaRPr lang="it-IT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4E61D781-6817-0EA7-B9F1-1FC4834ADB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0824" y="1357479"/>
            <a:ext cx="7047518" cy="5319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586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olo 12"/>
          <p:cNvSpPr>
            <a:spLocks noGrp="1"/>
          </p:cNvSpPr>
          <p:nvPr>
            <p:ph type="title"/>
          </p:nvPr>
        </p:nvSpPr>
        <p:spPr>
          <a:xfrm>
            <a:off x="909836" y="0"/>
            <a:ext cx="9334137" cy="924508"/>
          </a:xfrm>
        </p:spPr>
        <p:txBody>
          <a:bodyPr rtlCol="0">
            <a:normAutofit/>
          </a:bodyPr>
          <a:lstStyle/>
          <a:p>
            <a:pPr rtl="0"/>
            <a:r>
              <a:rPr lang="it" sz="4400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Indice</a:t>
            </a:r>
            <a:endParaRPr lang="en-US" sz="4400" dirty="0">
              <a:latin typeface="Calibri" panose="020F0502020204030204" pitchFamily="34" charset="0"/>
              <a:ea typeface="Noto Sans Newa" panose="020B050204050402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Segnaposto contenuto 13"/>
          <p:cNvSpPr>
            <a:spLocks noGrp="1"/>
          </p:cNvSpPr>
          <p:nvPr>
            <p:ph idx="1"/>
          </p:nvPr>
        </p:nvSpPr>
        <p:spPr>
          <a:xfrm>
            <a:off x="909836" y="1611487"/>
            <a:ext cx="9134391" cy="4679032"/>
          </a:xfrm>
        </p:spPr>
        <p:txBody>
          <a:bodyPr rtlCol="0"/>
          <a:lstStyle/>
          <a:p>
            <a:pPr rtl="0"/>
            <a:r>
              <a:rPr lang="it-IT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Introduzione</a:t>
            </a:r>
          </a:p>
          <a:p>
            <a:pPr rtl="0"/>
            <a:r>
              <a:rPr lang="it-IT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Analisi</a:t>
            </a:r>
          </a:p>
          <a:p>
            <a:pPr rtl="0"/>
            <a:r>
              <a:rPr lang="it-IT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Recupero del progetto</a:t>
            </a:r>
          </a:p>
          <a:p>
            <a:pPr rtl="0"/>
            <a:r>
              <a:rPr lang="it-IT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Implementazione</a:t>
            </a:r>
          </a:p>
          <a:p>
            <a:pPr lvl="1"/>
            <a:r>
              <a:rPr lang="it-IT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In generale</a:t>
            </a:r>
          </a:p>
          <a:p>
            <a:pPr lvl="1"/>
            <a:r>
              <a:rPr lang="it-IT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Esempio di codice</a:t>
            </a:r>
          </a:p>
          <a:p>
            <a:pPr lvl="1"/>
            <a:r>
              <a:rPr lang="it-IT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Pagina più complessa</a:t>
            </a:r>
          </a:p>
          <a:p>
            <a:pPr rtl="0"/>
            <a:r>
              <a:rPr lang="it-IT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Test</a:t>
            </a:r>
          </a:p>
          <a:p>
            <a:pPr rtl="0"/>
            <a:r>
              <a:rPr lang="it-IT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Conclusioni</a:t>
            </a: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253BDA36-ABEF-E1CE-082E-F10D4BD90B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A013F82-EE5E-44EE-A61D-E31C6657F26F}" type="slidenum">
              <a:rPr lang="it-IT" noProof="0" smtClean="0">
                <a:latin typeface="Calibri" panose="020F0502020204030204" pitchFamily="34" charset="0"/>
                <a:cs typeface="Calibri" panose="020F0502020204030204" pitchFamily="34" charset="0"/>
              </a:rPr>
              <a:t>2</a:t>
            </a:fld>
            <a:endParaRPr lang="it-IT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9132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909836" y="0"/>
            <a:ext cx="9144001" cy="1371600"/>
          </a:xfrm>
        </p:spPr>
        <p:txBody>
          <a:bodyPr rtlCol="0">
            <a:normAutofit/>
          </a:bodyPr>
          <a:lstStyle/>
          <a:p>
            <a:r>
              <a:rPr lang="it" sz="4000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Test</a:t>
            </a:r>
            <a:br>
              <a:rPr lang="it" sz="4000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</a:br>
            <a:r>
              <a:rPr lang="it" sz="3200" dirty="0">
                <a:solidFill>
                  <a:srgbClr val="00C5F0"/>
                </a:solidFill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In genrale</a:t>
            </a:r>
            <a:endParaRPr lang="en-US" sz="4000" dirty="0">
              <a:solidFill>
                <a:srgbClr val="00C5F0"/>
              </a:solidFill>
              <a:latin typeface="Calibri" panose="020F0502020204030204" pitchFamily="34" charset="0"/>
              <a:ea typeface="Noto Sans Newa" panose="020B050204050402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10BC4E2E-69C8-704B-F9F3-7BBF8AB74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A013F82-EE5E-44EE-A61D-E31C6657F26F}" type="slidenum">
              <a:rPr lang="it-IT" noProof="0" smtClean="0">
                <a:latin typeface="Calibri" panose="020F0502020204030204" pitchFamily="34" charset="0"/>
                <a:cs typeface="Calibri" panose="020F0502020204030204" pitchFamily="34" charset="0"/>
              </a:rPr>
              <a:t>20</a:t>
            </a:fld>
            <a:endParaRPr lang="it-IT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0C08764E-A151-6B38-C75E-465DF5483D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004" y="2869952"/>
            <a:ext cx="10090816" cy="1118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01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909836" y="0"/>
            <a:ext cx="9144001" cy="1371600"/>
          </a:xfrm>
        </p:spPr>
        <p:txBody>
          <a:bodyPr rtlCol="0">
            <a:normAutofit/>
          </a:bodyPr>
          <a:lstStyle/>
          <a:p>
            <a:r>
              <a:rPr lang="it" sz="4000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Test</a:t>
            </a:r>
            <a:br>
              <a:rPr lang="it" sz="4000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</a:br>
            <a:r>
              <a:rPr lang="it" sz="3200" dirty="0">
                <a:solidFill>
                  <a:srgbClr val="00C5F0"/>
                </a:solidFill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Modalità</a:t>
            </a:r>
            <a:endParaRPr lang="en-US" sz="4000" dirty="0">
              <a:solidFill>
                <a:srgbClr val="00C5F0"/>
              </a:solidFill>
              <a:latin typeface="Calibri" panose="020F0502020204030204" pitchFamily="34" charset="0"/>
              <a:ea typeface="Noto Sans Newa" panose="020B050204050402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C59D4384-4BF1-FB85-9E64-AB0D74160DC0}"/>
              </a:ext>
            </a:extLst>
          </p:cNvPr>
          <p:cNvSpPr txBox="1"/>
          <p:nvPr/>
        </p:nvSpPr>
        <p:spPr>
          <a:xfrm>
            <a:off x="549796" y="1628800"/>
            <a:ext cx="4099071" cy="8433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682625" lvl="2" indent="-219075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</a:pPr>
            <a:r>
              <a:rPr lang="it-IT" sz="2400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Protocollo di test</a:t>
            </a:r>
          </a:p>
          <a:p>
            <a:pPr marL="682625" lvl="2" indent="-219075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</a:pPr>
            <a:r>
              <a:rPr lang="it-IT" sz="2400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Test paralleli allo sviluppo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10BC4E2E-69C8-704B-F9F3-7BBF8AB74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A013F82-EE5E-44EE-A61D-E31C6657F26F}" type="slidenum">
              <a:rPr lang="it-IT" noProof="0" smtClean="0">
                <a:latin typeface="Calibri" panose="020F0502020204030204" pitchFamily="34" charset="0"/>
                <a:cs typeface="Calibri" panose="020F0502020204030204" pitchFamily="34" charset="0"/>
              </a:rPr>
              <a:t>21</a:t>
            </a:fld>
            <a:endParaRPr lang="it-IT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Immagine 7" descr="Immagine che contiene tavolo&#10;&#10;Descrizione generata automaticamente">
            <a:extLst>
              <a:ext uri="{FF2B5EF4-FFF2-40B4-BE49-F238E27FC236}">
                <a16:creationId xmlns:a16="http://schemas.microsoft.com/office/drawing/2014/main" id="{CF726A2D-401F-4B79-2223-4C56797AEB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594" y="2729308"/>
            <a:ext cx="11111635" cy="2880320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844375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909836" y="0"/>
            <a:ext cx="9144001" cy="1371600"/>
          </a:xfrm>
        </p:spPr>
        <p:txBody>
          <a:bodyPr rtlCol="0">
            <a:normAutofit/>
          </a:bodyPr>
          <a:lstStyle/>
          <a:p>
            <a:r>
              <a:rPr lang="it" sz="4400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Conclusioni</a:t>
            </a:r>
            <a:endParaRPr lang="en-US" sz="4400" dirty="0">
              <a:solidFill>
                <a:srgbClr val="00C5F0"/>
              </a:solidFill>
              <a:latin typeface="Calibri" panose="020F0502020204030204" pitchFamily="34" charset="0"/>
              <a:ea typeface="Noto Sans Newa" panose="020B050204050402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itolo 1">
            <a:extLst>
              <a:ext uri="{FF2B5EF4-FFF2-40B4-BE49-F238E27FC236}">
                <a16:creationId xmlns:a16="http://schemas.microsoft.com/office/drawing/2014/main" id="{ED191E3D-9841-3548-A8C4-6C54E597F991}"/>
              </a:ext>
            </a:extLst>
          </p:cNvPr>
          <p:cNvSpPr txBox="1">
            <a:spLocks/>
          </p:cNvSpPr>
          <p:nvPr/>
        </p:nvSpPr>
        <p:spPr>
          <a:xfrm>
            <a:off x="4107414" y="2743200"/>
            <a:ext cx="3973996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" sz="4800" dirty="0">
                <a:solidFill>
                  <a:srgbClr val="00C5F0"/>
                </a:solidFill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Grazie per l’attenzione</a:t>
            </a:r>
            <a:endParaRPr lang="en-US" sz="4800" dirty="0">
              <a:solidFill>
                <a:srgbClr val="00C5F0"/>
              </a:solidFill>
              <a:latin typeface="Calibri" panose="020F0502020204030204" pitchFamily="34" charset="0"/>
              <a:ea typeface="Noto Sans Newa" panose="020B050204050402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5C7E843-D9D0-5D32-D65C-C066B776C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A013F82-EE5E-44EE-A61D-E31C6657F26F}" type="slidenum">
              <a:rPr lang="it-IT" noProof="0" smtClean="0">
                <a:latin typeface="Calibri" panose="020F0502020204030204" pitchFamily="34" charset="0"/>
                <a:cs typeface="Calibri" panose="020F0502020204030204" pitchFamily="34" charset="0"/>
              </a:rPr>
              <a:t>22</a:t>
            </a:fld>
            <a:endParaRPr lang="it-IT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8431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909836" y="0"/>
            <a:ext cx="9144001" cy="1371600"/>
          </a:xfrm>
        </p:spPr>
        <p:txBody>
          <a:bodyPr rtlCol="0">
            <a:normAutofit/>
          </a:bodyPr>
          <a:lstStyle/>
          <a:p>
            <a:pPr rtl="0"/>
            <a:r>
              <a:rPr lang="it" sz="4000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Introduzione</a:t>
            </a:r>
            <a:br>
              <a:rPr lang="it" sz="4000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</a:br>
            <a:r>
              <a:rPr lang="it" sz="3200" dirty="0">
                <a:solidFill>
                  <a:srgbClr val="00C5F0"/>
                </a:solidFill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Il progetto</a:t>
            </a:r>
            <a:endParaRPr lang="en-US" sz="4000" dirty="0">
              <a:solidFill>
                <a:srgbClr val="00C5F0"/>
              </a:solidFill>
              <a:latin typeface="Calibri" panose="020F0502020204030204" pitchFamily="34" charset="0"/>
              <a:ea typeface="Noto Sans Newa" panose="020B050204050402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909836" y="1628800"/>
            <a:ext cx="9558183" cy="4114800"/>
          </a:xfrm>
        </p:spPr>
        <p:txBody>
          <a:bodyPr rtlCol="0">
            <a:normAutofit/>
          </a:bodyPr>
          <a:lstStyle/>
          <a:p>
            <a:pPr rtl="0"/>
            <a:r>
              <a:rPr lang="it" sz="2800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Gestione Campo Estivo – Versione 2.0</a:t>
            </a:r>
          </a:p>
          <a:p>
            <a:pPr lvl="1"/>
            <a:r>
              <a:rPr lang="it" sz="2400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Progetto «reale»</a:t>
            </a:r>
          </a:p>
          <a:p>
            <a:pPr lvl="1"/>
            <a:r>
              <a:rPr lang="it" sz="2400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Fondazione Vita Serena</a:t>
            </a:r>
          </a:p>
          <a:p>
            <a:pPr lvl="1"/>
            <a:r>
              <a:rPr lang="it" sz="2400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Non completato</a:t>
            </a:r>
          </a:p>
          <a:p>
            <a:pPr lvl="2"/>
            <a:r>
              <a:rPr lang="it" sz="2200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Possibilità di farlo</a:t>
            </a:r>
          </a:p>
          <a:p>
            <a:pPr lvl="1"/>
            <a:endParaRPr lang="it" sz="2400" dirty="0">
              <a:latin typeface="Calibri" panose="020F0502020204030204" pitchFamily="34" charset="0"/>
              <a:ea typeface="Noto Sans Newa" panose="020B0502040504020204" pitchFamily="34" charset="0"/>
              <a:cs typeface="Calibri" panose="020F0502020204030204" pitchFamily="34" charset="0"/>
            </a:endParaRPr>
          </a:p>
          <a:p>
            <a:pPr rtl="0"/>
            <a:r>
              <a:rPr lang="it" sz="2800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Dal 12.12.2022 al 06.04.2023</a:t>
            </a:r>
          </a:p>
          <a:p>
            <a:pPr rtl="0"/>
            <a:endParaRPr lang="it" sz="2800" dirty="0">
              <a:latin typeface="Calibri" panose="020F0502020204030204" pitchFamily="34" charset="0"/>
              <a:ea typeface="Noto Sans Newa" panose="020B050204050402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A661C5AF-F851-CD5E-8817-28BB6F8AE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A013F82-EE5E-44EE-A61D-E31C6657F26F}" type="slidenum">
              <a:rPr lang="it-IT" noProof="0" smtClean="0">
                <a:latin typeface="Calibri" panose="020F0502020204030204" pitchFamily="34" charset="0"/>
                <a:cs typeface="Calibri" panose="020F0502020204030204" pitchFamily="34" charset="0"/>
              </a:rPr>
              <a:t>3</a:t>
            </a:fld>
            <a:endParaRPr lang="it-IT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8493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909836" y="0"/>
            <a:ext cx="9144001" cy="1371600"/>
          </a:xfrm>
        </p:spPr>
        <p:txBody>
          <a:bodyPr rtlCol="0">
            <a:normAutofit/>
          </a:bodyPr>
          <a:lstStyle/>
          <a:p>
            <a:r>
              <a:rPr lang="it" sz="4000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Introduzione</a:t>
            </a:r>
            <a:br>
              <a:rPr lang="it" sz="4000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</a:br>
            <a:r>
              <a:rPr lang="it" sz="3200" dirty="0">
                <a:solidFill>
                  <a:srgbClr val="00C5F0"/>
                </a:solidFill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Lo scopo</a:t>
            </a:r>
            <a:endParaRPr lang="en-US" sz="4000" dirty="0">
              <a:solidFill>
                <a:srgbClr val="00C5F0"/>
              </a:solidFill>
              <a:latin typeface="Calibri" panose="020F0502020204030204" pitchFamily="34" charset="0"/>
              <a:ea typeface="Noto Sans Newa" panose="020B050204050402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909836" y="1916832"/>
            <a:ext cx="9558183" cy="4114800"/>
          </a:xfrm>
        </p:spPr>
        <p:txBody>
          <a:bodyPr rtlCol="0">
            <a:normAutofit/>
          </a:bodyPr>
          <a:lstStyle/>
          <a:p>
            <a:pPr rtl="0"/>
            <a:r>
              <a:rPr lang="it" sz="2800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Revisionare</a:t>
            </a:r>
          </a:p>
          <a:p>
            <a:pPr rtl="0"/>
            <a:r>
              <a:rPr lang="it" sz="2800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Migliorare</a:t>
            </a:r>
          </a:p>
          <a:p>
            <a:pPr rtl="0"/>
            <a:r>
              <a:rPr lang="it" sz="2800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Completare</a:t>
            </a:r>
          </a:p>
          <a:p>
            <a:pPr rtl="0"/>
            <a:r>
              <a:rPr lang="it" sz="2800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Implementare</a:t>
            </a:r>
          </a:p>
          <a:p>
            <a:r>
              <a:rPr lang="it" sz="2800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Documentare</a:t>
            </a:r>
          </a:p>
          <a:p>
            <a:pPr rtl="0"/>
            <a:r>
              <a:rPr lang="it" sz="2800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Presentare</a:t>
            </a:r>
          </a:p>
          <a:p>
            <a:pPr rtl="0"/>
            <a:endParaRPr lang="it" sz="2800" dirty="0">
              <a:latin typeface="Calibri" panose="020F0502020204030204" pitchFamily="34" charset="0"/>
              <a:ea typeface="Noto Sans Newa" panose="020B0502040504020204" pitchFamily="34" charset="0"/>
              <a:cs typeface="Calibri" panose="020F0502020204030204" pitchFamily="34" charset="0"/>
            </a:endParaRPr>
          </a:p>
          <a:p>
            <a:pPr rtl="0"/>
            <a:endParaRPr lang="it" sz="2800" dirty="0">
              <a:latin typeface="Calibri" panose="020F0502020204030204" pitchFamily="34" charset="0"/>
              <a:ea typeface="Noto Sans Newa" panose="020B050204050402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2C00AF0D-7FB6-CE1F-3949-E79F191A3F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A013F82-EE5E-44EE-A61D-E31C6657F26F}" type="slidenum">
              <a:rPr lang="it-IT" noProof="0" smtClean="0">
                <a:latin typeface="Calibri" panose="020F0502020204030204" pitchFamily="34" charset="0"/>
                <a:cs typeface="Calibri" panose="020F0502020204030204" pitchFamily="34" charset="0"/>
              </a:rPr>
              <a:t>4</a:t>
            </a:fld>
            <a:endParaRPr lang="it-IT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069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909836" y="0"/>
            <a:ext cx="9144001" cy="1371600"/>
          </a:xfrm>
        </p:spPr>
        <p:txBody>
          <a:bodyPr rtlCol="0">
            <a:normAutofit/>
          </a:bodyPr>
          <a:lstStyle/>
          <a:p>
            <a:r>
              <a:rPr lang="it" sz="4000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Introduzione</a:t>
            </a:r>
            <a:br>
              <a:rPr lang="it" sz="4000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</a:br>
            <a:r>
              <a:rPr lang="it" sz="3200" dirty="0">
                <a:solidFill>
                  <a:srgbClr val="00C5F0"/>
                </a:solidFill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Requisiti</a:t>
            </a:r>
            <a:endParaRPr lang="en-US" sz="4000" dirty="0">
              <a:solidFill>
                <a:srgbClr val="00C5F0"/>
              </a:solidFill>
              <a:latin typeface="Calibri" panose="020F0502020204030204" pitchFamily="34" charset="0"/>
              <a:ea typeface="Noto Sans Newa" panose="020B050204050402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748189" y="1365180"/>
            <a:ext cx="10098751" cy="5492820"/>
          </a:xfrm>
        </p:spPr>
        <p:txBody>
          <a:bodyPr rtlCol="0">
            <a:noAutofit/>
          </a:bodyPr>
          <a:lstStyle/>
          <a:p>
            <a:pPr rtl="0"/>
            <a:r>
              <a:rPr lang="it-IT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Login al sito</a:t>
            </a:r>
          </a:p>
          <a:p>
            <a:pPr rtl="0"/>
            <a:r>
              <a:rPr lang="it-IT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Registrazione ad un campo</a:t>
            </a:r>
          </a:p>
          <a:p>
            <a:pPr lvl="1"/>
            <a:r>
              <a:rPr lang="it-IT" sz="2400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Ospiti</a:t>
            </a:r>
          </a:p>
          <a:p>
            <a:pPr lvl="1"/>
            <a:r>
              <a:rPr lang="it-IT" sz="2400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Volontari</a:t>
            </a:r>
          </a:p>
          <a:p>
            <a:pPr lvl="1"/>
            <a:r>
              <a:rPr lang="it-IT" sz="2400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Amministratore</a:t>
            </a:r>
          </a:p>
          <a:p>
            <a:pPr rtl="0"/>
            <a:r>
              <a:rPr lang="it-IT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Dati consultabili e modificabili</a:t>
            </a:r>
          </a:p>
          <a:p>
            <a:pPr rtl="0"/>
            <a:r>
              <a:rPr lang="it-IT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Gestione dei volontari</a:t>
            </a:r>
          </a:p>
          <a:p>
            <a:pPr lvl="1"/>
            <a:r>
              <a:rPr lang="it-IT" sz="2400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Disponibilità</a:t>
            </a:r>
          </a:p>
          <a:p>
            <a:pPr lvl="1"/>
            <a:r>
              <a:rPr lang="it-IT" sz="2400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Alloggi</a:t>
            </a:r>
          </a:p>
          <a:p>
            <a:r>
              <a:rPr lang="it-IT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Gestione del campo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2C00AF0D-7FB6-CE1F-3949-E79F191A3F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A013F82-EE5E-44EE-A61D-E31C6657F26F}" type="slidenum">
              <a:rPr lang="it-IT" noProof="0" smtClean="0">
                <a:latin typeface="Calibri" panose="020F0502020204030204" pitchFamily="34" charset="0"/>
                <a:cs typeface="Calibri" panose="020F0502020204030204" pitchFamily="34" charset="0"/>
              </a:rPr>
              <a:t>5</a:t>
            </a:fld>
            <a:endParaRPr lang="it-IT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2110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09806CE3-59A5-4637-47FC-D045B941A7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9193" y="1791483"/>
            <a:ext cx="10515600" cy="4351338"/>
          </a:xfrm>
        </p:spPr>
        <p:txBody>
          <a:bodyPr/>
          <a:lstStyle/>
          <a:p>
            <a:r>
              <a:rPr lang="it-CH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Fondato nel 2011</a:t>
            </a:r>
          </a:p>
          <a:p>
            <a:r>
              <a:rPr lang="it-CH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9 versioni</a:t>
            </a:r>
          </a:p>
          <a:p>
            <a:r>
              <a:rPr lang="it-CH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Caratterisitche</a:t>
            </a:r>
          </a:p>
          <a:p>
            <a:pPr lvl="1"/>
            <a:r>
              <a:rPr lang="it-CH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Framework MVC – PHP</a:t>
            </a:r>
          </a:p>
          <a:p>
            <a:pPr lvl="1"/>
            <a:r>
              <a:rPr lang="it-CH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Multipiattaforma</a:t>
            </a:r>
          </a:p>
          <a:p>
            <a:pPr lvl="1"/>
            <a:r>
              <a:rPr lang="it-CH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Licenza MIT</a:t>
            </a:r>
          </a:p>
          <a:p>
            <a:pPr lvl="1"/>
            <a:endParaRPr lang="it-CH" dirty="0">
              <a:latin typeface="Calibri" panose="020F0502020204030204" pitchFamily="34" charset="0"/>
              <a:ea typeface="Noto Sans Newa" panose="020B050204050402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it-CH" dirty="0">
              <a:latin typeface="Calibri" panose="020F0502020204030204" pitchFamily="34" charset="0"/>
              <a:ea typeface="Noto Sans Newa" panose="020B0502040504020204" pitchFamily="34" charset="0"/>
              <a:cs typeface="Calibri" panose="020F0502020204030204" pitchFamily="34" charset="0"/>
            </a:endParaRPr>
          </a:p>
          <a:p>
            <a:pPr lvl="1"/>
            <a:endParaRPr lang="it-CH" dirty="0">
              <a:latin typeface="Calibri" panose="020F0502020204030204" pitchFamily="34" charset="0"/>
              <a:ea typeface="Noto Sans Newa" panose="020B050204050402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Titolo 1">
            <a:extLst>
              <a:ext uri="{FF2B5EF4-FFF2-40B4-BE49-F238E27FC236}">
                <a16:creationId xmlns:a16="http://schemas.microsoft.com/office/drawing/2014/main" id="{82D6697A-0AB6-1A78-3C11-9C316B9C72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1190" y="0"/>
            <a:ext cx="9144001" cy="1371600"/>
          </a:xfrm>
        </p:spPr>
        <p:txBody>
          <a:bodyPr rtlCol="0">
            <a:normAutofit/>
          </a:bodyPr>
          <a:lstStyle/>
          <a:p>
            <a:r>
              <a:rPr lang="it" sz="4000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Analisi</a:t>
            </a:r>
            <a:br>
              <a:rPr lang="it" sz="4000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</a:br>
            <a:r>
              <a:rPr lang="it" sz="3200" dirty="0">
                <a:solidFill>
                  <a:srgbClr val="00C5F0"/>
                </a:solidFill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Laravel</a:t>
            </a:r>
            <a:endParaRPr lang="en-US" sz="4000" dirty="0">
              <a:solidFill>
                <a:srgbClr val="00C5F0"/>
              </a:solidFill>
              <a:latin typeface="Calibri" panose="020F0502020204030204" pitchFamily="34" charset="0"/>
              <a:ea typeface="Noto Sans Newa" panose="020B050204050402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Segnaposto numero diapositiva 14">
            <a:extLst>
              <a:ext uri="{FF2B5EF4-FFF2-40B4-BE49-F238E27FC236}">
                <a16:creationId xmlns:a16="http://schemas.microsoft.com/office/drawing/2014/main" id="{DD9C7B4F-DF1E-D0B4-85E0-7903556EA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A013F82-EE5E-44EE-A61D-E31C6657F26F}" type="slidenum">
              <a:rPr lang="it-IT" noProof="0" smtClean="0">
                <a:latin typeface="Calibri" panose="020F0502020204030204" pitchFamily="34" charset="0"/>
                <a:cs typeface="Calibri" panose="020F0502020204030204" pitchFamily="34" charset="0"/>
              </a:rPr>
              <a:t>6</a:t>
            </a:fld>
            <a:endParaRPr lang="it-IT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C01CC135-791E-CD17-2A6F-A2A80E7974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4452" y="860170"/>
            <a:ext cx="5098185" cy="5305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479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909836" y="0"/>
            <a:ext cx="9144001" cy="1371600"/>
          </a:xfrm>
        </p:spPr>
        <p:txBody>
          <a:bodyPr rtlCol="0">
            <a:normAutofit/>
          </a:bodyPr>
          <a:lstStyle/>
          <a:p>
            <a:r>
              <a:rPr lang="it" sz="4000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Recupero del progetto - 1  </a:t>
            </a:r>
            <a:br>
              <a:rPr lang="it" sz="4000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</a:br>
            <a:r>
              <a:rPr lang="it" sz="3200" dirty="0">
                <a:solidFill>
                  <a:srgbClr val="00C5F0"/>
                </a:solidFill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Requisiti principali</a:t>
            </a:r>
            <a:endParaRPr lang="en-US" sz="4000" dirty="0">
              <a:solidFill>
                <a:srgbClr val="00C5F0"/>
              </a:solidFill>
              <a:latin typeface="Calibri" panose="020F0502020204030204" pitchFamily="34" charset="0"/>
              <a:ea typeface="Noto Sans Newa" panose="020B050204050402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909836" y="1916832"/>
            <a:ext cx="9558183" cy="4114800"/>
          </a:xfrm>
        </p:spPr>
        <p:txBody>
          <a:bodyPr rtlCol="0">
            <a:normAutofit/>
          </a:bodyPr>
          <a:lstStyle/>
          <a:p>
            <a:r>
              <a:rPr lang="it" sz="2800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Revisione</a:t>
            </a:r>
          </a:p>
          <a:p>
            <a:r>
              <a:rPr lang="it" sz="2800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Organizzare le idee</a:t>
            </a:r>
          </a:p>
          <a:p>
            <a:r>
              <a:rPr lang="it" sz="2800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Identificare errori</a:t>
            </a:r>
          </a:p>
          <a:p>
            <a:endParaRPr lang="it" sz="2800" dirty="0">
              <a:latin typeface="Calibri" panose="020F0502020204030204" pitchFamily="34" charset="0"/>
              <a:ea typeface="Noto Sans Newa" panose="020B0502040504020204" pitchFamily="34" charset="0"/>
              <a:cs typeface="Calibri" panose="020F0502020204030204" pitchFamily="34" charset="0"/>
            </a:endParaRPr>
          </a:p>
          <a:p>
            <a:endParaRPr lang="it" sz="2800" dirty="0">
              <a:latin typeface="Calibri" panose="020F0502020204030204" pitchFamily="34" charset="0"/>
              <a:ea typeface="Noto Sans Newa" panose="020B0502040504020204" pitchFamily="34" charset="0"/>
              <a:cs typeface="Calibri" panose="020F0502020204030204" pitchFamily="34" charset="0"/>
            </a:endParaRPr>
          </a:p>
          <a:p>
            <a:endParaRPr lang="it" sz="2800" dirty="0">
              <a:latin typeface="Calibri" panose="020F0502020204030204" pitchFamily="34" charset="0"/>
              <a:ea typeface="Noto Sans Newa" panose="020B050204050402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AEE398A8-30CD-3C58-4273-3FC438257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A013F82-EE5E-44EE-A61D-E31C6657F26F}" type="slidenum">
              <a:rPr lang="it-IT" noProof="0" smtClean="0">
                <a:latin typeface="Calibri" panose="020F0502020204030204" pitchFamily="34" charset="0"/>
                <a:cs typeface="Calibri" panose="020F0502020204030204" pitchFamily="34" charset="0"/>
              </a:rPr>
              <a:t>7</a:t>
            </a:fld>
            <a:endParaRPr lang="it-IT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2770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olo 1">
            <a:extLst>
              <a:ext uri="{FF2B5EF4-FFF2-40B4-BE49-F238E27FC236}">
                <a16:creationId xmlns:a16="http://schemas.microsoft.com/office/drawing/2014/main" id="{82D6697A-0AB6-1A78-3C11-9C316B9C72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637" y="404664"/>
            <a:ext cx="9144001" cy="1371600"/>
          </a:xfrm>
        </p:spPr>
        <p:txBody>
          <a:bodyPr rtlCol="0">
            <a:normAutofit fontScale="90000"/>
          </a:bodyPr>
          <a:lstStyle/>
          <a:p>
            <a:r>
              <a:rPr lang="it" sz="4000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Recupero</a:t>
            </a:r>
            <a:br>
              <a:rPr lang="it" sz="4000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</a:br>
            <a:r>
              <a:rPr lang="it" sz="4000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del progetto</a:t>
            </a:r>
            <a:br>
              <a:rPr lang="it" sz="4000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</a:br>
            <a:r>
              <a:rPr lang="it" sz="3200" dirty="0">
                <a:solidFill>
                  <a:srgbClr val="00C5F0"/>
                </a:solidFill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Use Case</a:t>
            </a:r>
            <a:endParaRPr lang="en-US" sz="4000" dirty="0">
              <a:solidFill>
                <a:srgbClr val="00C5F0"/>
              </a:solidFill>
              <a:latin typeface="Calibri" panose="020F0502020204030204" pitchFamily="34" charset="0"/>
              <a:ea typeface="Noto Sans Newa" panose="020B050204050402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A07E74D-D4BB-8E81-BFD7-A8C07C0FF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A013F82-EE5E-44EE-A61D-E31C6657F26F}" type="slidenum">
              <a:rPr lang="it-IT" noProof="0" smtClean="0">
                <a:latin typeface="Calibri" panose="020F0502020204030204" pitchFamily="34" charset="0"/>
                <a:cs typeface="Calibri" panose="020F0502020204030204" pitchFamily="34" charset="0"/>
              </a:rPr>
              <a:t>8</a:t>
            </a:fld>
            <a:endParaRPr lang="it-IT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9" name="Immagine 8" descr="Immagine che contiene diagramma&#10;&#10;Descrizione generata automaticamente">
            <a:extLst>
              <a:ext uri="{FF2B5EF4-FFF2-40B4-BE49-F238E27FC236}">
                <a16:creationId xmlns:a16="http://schemas.microsoft.com/office/drawing/2014/main" id="{8058E00F-7A47-6EC9-0BD6-491D3EA9DD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8468" y="119903"/>
            <a:ext cx="9232609" cy="6557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073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909836" y="0"/>
            <a:ext cx="9144001" cy="1371600"/>
          </a:xfrm>
        </p:spPr>
        <p:txBody>
          <a:bodyPr rtlCol="0">
            <a:normAutofit/>
          </a:bodyPr>
          <a:lstStyle/>
          <a:p>
            <a:r>
              <a:rPr lang="it" sz="4000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Recupero del progetto</a:t>
            </a:r>
            <a:br>
              <a:rPr lang="it" sz="4000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</a:br>
            <a:r>
              <a:rPr lang="it" sz="3200" dirty="0">
                <a:solidFill>
                  <a:srgbClr val="00C5F0"/>
                </a:solidFill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GUI precedente</a:t>
            </a:r>
            <a:endParaRPr lang="en-US" sz="4000" dirty="0">
              <a:solidFill>
                <a:srgbClr val="00C5F0"/>
              </a:solidFill>
              <a:latin typeface="Calibri" panose="020F0502020204030204" pitchFamily="34" charset="0"/>
              <a:ea typeface="Noto Sans Newa" panose="020B050204050402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9DE4944-2A3F-DB80-33C2-C1387D540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A013F82-EE5E-44EE-A61D-E31C6657F26F}" type="slidenum">
              <a:rPr lang="it-IT" noProof="0" smtClean="0">
                <a:latin typeface="Calibri" panose="020F0502020204030204" pitchFamily="34" charset="0"/>
                <a:cs typeface="Calibri" panose="020F0502020204030204" pitchFamily="34" charset="0"/>
              </a:rPr>
              <a:t>9</a:t>
            </a:fld>
            <a:endParaRPr lang="it-IT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ADB72AAA-425D-3C35-FB70-B7AC2AC0C2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9836" y="1410726"/>
            <a:ext cx="3817067" cy="1205469"/>
          </a:xfrm>
        </p:spPr>
        <p:txBody>
          <a:bodyPr/>
          <a:lstStyle/>
          <a:p>
            <a:r>
              <a:rPr lang="it-CH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Nicepage</a:t>
            </a:r>
          </a:p>
          <a:p>
            <a:pPr lvl="1"/>
            <a:endParaRPr lang="it-CH" dirty="0">
              <a:latin typeface="Calibri" panose="020F0502020204030204" pitchFamily="34" charset="0"/>
              <a:ea typeface="Noto Sans Newa" panose="020B050204050402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it-CH" dirty="0">
              <a:latin typeface="Calibri" panose="020F0502020204030204" pitchFamily="34" charset="0"/>
              <a:ea typeface="Noto Sans Newa" panose="020B0502040504020204" pitchFamily="34" charset="0"/>
              <a:cs typeface="Calibri" panose="020F0502020204030204" pitchFamily="34" charset="0"/>
            </a:endParaRPr>
          </a:p>
          <a:p>
            <a:pPr lvl="1"/>
            <a:endParaRPr lang="it-CH" dirty="0">
              <a:latin typeface="Calibri" panose="020F0502020204030204" pitchFamily="34" charset="0"/>
              <a:ea typeface="Noto Sans Newa" panose="020B0502040504020204" pitchFamily="34" charset="0"/>
              <a:cs typeface="Calibri" panose="020F0502020204030204" pitchFamily="34" charset="0"/>
            </a:endParaRPr>
          </a:p>
        </p:txBody>
      </p:sp>
      <p:pic>
        <p:nvPicPr>
          <p:cNvPr id="9" name="Immagine 8" descr="Immagine che contiene tavolo&#10;&#10;Descrizione generata automaticamente">
            <a:extLst>
              <a:ext uri="{FF2B5EF4-FFF2-40B4-BE49-F238E27FC236}">
                <a16:creationId xmlns:a16="http://schemas.microsoft.com/office/drawing/2014/main" id="{836F0D81-B1B1-61F3-D3E6-F440EA1889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891" y="1947413"/>
            <a:ext cx="8867827" cy="4748400"/>
          </a:xfrm>
          <a:prstGeom prst="rect">
            <a:avLst/>
          </a:prstGeom>
        </p:spPr>
      </p:pic>
      <p:pic>
        <p:nvPicPr>
          <p:cNvPr id="11" name="Immagine 10" descr="Immagine che contiene testo&#10;&#10;Descrizione generata automaticamente">
            <a:extLst>
              <a:ext uri="{FF2B5EF4-FFF2-40B4-BE49-F238E27FC236}">
                <a16:creationId xmlns:a16="http://schemas.microsoft.com/office/drawing/2014/main" id="{112F48AC-6858-662C-4810-CAC5A83A0D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436" y="1933589"/>
            <a:ext cx="7628579" cy="4748400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489F4CB1-1AEC-51F6-DCF9-62167D097C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344" y="1956844"/>
            <a:ext cx="5861199" cy="474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40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Tunnel blu digitale 16x9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9411885_TF02895261_TF02895261.potx" id="{E5890FEB-C08F-4B20-AFC8-EDED03211146}" vid="{8B73CB74-F9A9-47B8-B72A-01F97D003923}"/>
    </a:ext>
  </a:extLst>
</a:theme>
</file>

<file path=ppt/theme/theme2.xml><?xml version="1.0" encoding="utf-8"?>
<a:theme xmlns:a="http://schemas.openxmlformats.org/drawingml/2006/main" name="Tema di Offic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i Offic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irectSourceMarket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ThumbnailAssetId xmlns="4873beb7-5857-4685-be1f-d57550cc96cc" xsi:nil="true"/>
    <PrimaryImageGen xmlns="4873beb7-5857-4685-be1f-d57550cc96cc">true</PrimaryImageGen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1564227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>Take your audience through a digital tunnel where they'll  burst through to the other side and see the information you want to present. Show them lists, charts, tables, SmartArt,  and pictures using a variety of layouts in widescreen (16X9) format. This design works well for subjects on science and technology, computers, communication, and more.   
</APDescription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2012-05-11T02:04:00+00:00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ShowIn xmlns="4873beb7-5857-4685-be1f-d57550cc96cc">Show everywhere</ShowIn>
    <UANotes xmlns="4873beb7-5857-4685-be1f-d57550cc96cc" xsi:nil="true"/>
    <TemplateStatus xmlns="4873beb7-5857-4685-be1f-d57550cc96cc">Complete</TemplateStatus>
    <InternalTagsTaxHTField0 xmlns="4873beb7-5857-4685-be1f-d57550cc96cc">
      <Terms xmlns="http://schemas.microsoft.com/office/infopath/2007/PartnerControls"/>
    </InternalTagsTaxHTField0>
    <CSXHash xmlns="4873beb7-5857-4685-be1f-d57550cc96cc" xsi:nil="true"/>
    <Downloads xmlns="4873beb7-5857-4685-be1f-d57550cc96cc">0</Downloads>
    <VoteCount xmlns="4873beb7-5857-4685-be1f-d57550cc96cc" xsi:nil="true"/>
    <OOCacheId xmlns="4873beb7-5857-4685-be1f-d57550cc96cc" xsi:nil="true"/>
    <IsDeleted xmlns="4873beb7-5857-4685-be1f-d57550cc96cc">false</IsDeleted>
    <AssetExpire xmlns="4873beb7-5857-4685-be1f-d57550cc96cc">2029-01-01T08:00:00+00:00</AssetExpire>
    <DSATActionTaken xmlns="4873beb7-5857-4685-be1f-d57550cc96cc" xsi:nil="true"/>
    <CSXSubmissionMarket xmlns="4873beb7-5857-4685-be1f-d57550cc96cc" xsi:nil="true"/>
    <TPExecutable xmlns="4873beb7-5857-4685-be1f-d57550cc96cc" xsi:nil="true"/>
    <SubmitterId xmlns="4873beb7-5857-4685-be1f-d57550cc96cc" xsi:nil="true"/>
    <EditorialTags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TP102895246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835483</LocLastLocAttemptVersionLookup>
    <IsSearchable xmlns="4873beb7-5857-4685-be1f-d57550cc96cc">true</IsSearchable>
    <TemplateTemplateType xmlns="4873beb7-5857-4685-be1f-d57550cc96cc">PowerPoint Presentation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>false</IntlLangReview>
    <OutputCachingOn xmlns="4873beb7-5857-4685-be1f-d57550cc96cc">false</OutputCachingOn>
    <AverageRating xmlns="4873beb7-5857-4685-be1f-d57550cc96cc" xsi:nil="true"/>
    <APAuthor xmlns="4873beb7-5857-4685-be1f-d57550cc96cc">
      <UserInfo>
        <DisplayName>REDMOND\v-vaddu</DisplayName>
        <AccountId>2567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OriginalRelease xmlns="4873beb7-5857-4685-be1f-d57550cc96cc">15</OriginalRelease>
    <TPLaunchHelpLinkType xmlns="4873beb7-5857-4685-be1f-d57550cc96cc">Template</TPLaunchHelpLinkType>
    <LocalizationTagsTaxHTField0 xmlns="4873beb7-5857-4685-be1f-d57550cc96cc">
      <Terms xmlns="http://schemas.microsoft.com/office/infopath/2007/PartnerControls"/>
    </LocalizationTagsTaxHTField0>
    <LocMarketGroupTiers2 xmlns="4873beb7-5857-4685-be1f-d57550cc96cc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22CCB507-0646-4A50-A4F7-7F385079D58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0E41224-0370-4595-877C-23316CD80004}">
  <ds:schemaRefs>
    <ds:schemaRef ds:uri="http://schemas.microsoft.com/office/2006/metadata/properties"/>
    <ds:schemaRef ds:uri="http://schemas.microsoft.com/office/infopath/2007/PartnerControls"/>
    <ds:schemaRef ds:uri="4873beb7-5857-4685-be1f-d57550cc96cc"/>
  </ds:schemaRefs>
</ds:datastoreItem>
</file>

<file path=customXml/itemProps3.xml><?xml version="1.0" encoding="utf-8"?>
<ds:datastoreItem xmlns:ds="http://schemas.openxmlformats.org/officeDocument/2006/customXml" ds:itemID="{74228E6B-D70C-44BB-A81F-A245495F612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{5B206C5A-2D17-A04E-9FAD-DA0569A977FB}tf10001120</Template>
  <TotalTime>797</TotalTime>
  <Words>376</Words>
  <Application>Microsoft Macintosh PowerPoint</Application>
  <PresentationFormat>Personalizzato</PresentationFormat>
  <Paragraphs>139</Paragraphs>
  <Slides>22</Slides>
  <Notes>13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22</vt:i4>
      </vt:variant>
    </vt:vector>
  </HeadingPairs>
  <TitlesOfParts>
    <vt:vector size="27" baseType="lpstr">
      <vt:lpstr>Arial</vt:lpstr>
      <vt:lpstr>Calibri</vt:lpstr>
      <vt:lpstr>Corbel</vt:lpstr>
      <vt:lpstr>Quicksand</vt:lpstr>
      <vt:lpstr>Tunnel blu digitale 16x9</vt:lpstr>
      <vt:lpstr>Gestione Campo Estivo  Versione 2.0</vt:lpstr>
      <vt:lpstr>Indice</vt:lpstr>
      <vt:lpstr>Introduzione Il progetto</vt:lpstr>
      <vt:lpstr>Introduzione Lo scopo</vt:lpstr>
      <vt:lpstr>Introduzione Requisiti</vt:lpstr>
      <vt:lpstr>Analisi Laravel</vt:lpstr>
      <vt:lpstr>Recupero del progetto - 1   Requisiti principali</vt:lpstr>
      <vt:lpstr>Recupero del progetto Use Case</vt:lpstr>
      <vt:lpstr>Recupero del progetto GUI precedente</vt:lpstr>
      <vt:lpstr>Recupero del progetto GUI nuova</vt:lpstr>
      <vt:lpstr>Recupero del  progetto Database</vt:lpstr>
      <vt:lpstr>Implementazione In generale</vt:lpstr>
      <vt:lpstr>Implementazione – 1 Struttura</vt:lpstr>
      <vt:lpstr>Implementazione – 2.1 Modifica informazioni</vt:lpstr>
      <vt:lpstr>Implementazione – 2.2 Modifica informazioni</vt:lpstr>
      <vt:lpstr>Implementazione – 2.3 Modifica informazioni</vt:lpstr>
      <vt:lpstr>Implementazione – 2.4 Modifica informazioni</vt:lpstr>
      <vt:lpstr>Implementazione – 3.1 Pagina di esplorazione</vt:lpstr>
      <vt:lpstr>Implementazione – 3.2 Pagina di esplorazione</vt:lpstr>
      <vt:lpstr>Test In genrale</vt:lpstr>
      <vt:lpstr>Test Modalità</vt:lpstr>
      <vt:lpstr>Conclusioni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DinoRunAndJump</dc:title>
  <dc:subject/>
  <dc:creator>Michea Colautti, Nadia Fasani, Thomas Sartini</dc:creator>
  <cp:keywords/>
  <dc:description/>
  <cp:lastModifiedBy>Colautti Michea (ALLIEVO)</cp:lastModifiedBy>
  <cp:revision>203</cp:revision>
  <dcterms:created xsi:type="dcterms:W3CDTF">2021-01-07T12:54:57Z</dcterms:created>
  <dcterms:modified xsi:type="dcterms:W3CDTF">2023-04-16T15:45:55Z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